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8288000" cy="10287000"/>
  <p:notesSz cx="6858000" cy="9144000"/>
  <p:embeddedFontLst>
    <p:embeddedFont>
      <p:font typeface="Austral Sans" panose="020B0604020202020204" charset="0"/>
      <p:regular r:id="rId21"/>
    </p:embeddedFont>
    <p:embeddedFont>
      <p:font typeface="IBM Plex Sans 1" panose="020B0604020202020204" charset="0"/>
      <p:regular r:id="rId22"/>
    </p:embeddedFont>
    <p:embeddedFont>
      <p:font typeface="IBM Plex Sans 2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Gunnarsson" userId="306a5183-aca8-4d4b-a342-590960ef467c" providerId="ADAL" clId="{1ECB2B57-0DE6-4BEB-81E9-B321F9FE800A}"/>
    <pc:docChg chg="mod">
      <pc:chgData name="Anna Gunnarsson" userId="306a5183-aca8-4d4b-a342-590960ef467c" providerId="ADAL" clId="{1ECB2B57-0DE6-4BEB-81E9-B321F9FE800A}" dt="2024-04-04T13:47:41.233" v="1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sv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sv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5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3.png"/><Relationship Id="rId7" Type="http://schemas.openxmlformats.org/officeDocument/2006/relationships/image" Target="../media/image67.sv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sv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9" Type="http://schemas.openxmlformats.org/officeDocument/2006/relationships/image" Target="../media/image100.svg"/><Relationship Id="rId3" Type="http://schemas.openxmlformats.org/officeDocument/2006/relationships/image" Target="../media/image2.svg"/><Relationship Id="rId21" Type="http://schemas.openxmlformats.org/officeDocument/2006/relationships/image" Target="../media/image82.svg"/><Relationship Id="rId34" Type="http://schemas.openxmlformats.org/officeDocument/2006/relationships/image" Target="../media/image95.png"/><Relationship Id="rId7" Type="http://schemas.openxmlformats.org/officeDocument/2006/relationships/image" Target="../media/image6.svg"/><Relationship Id="rId12" Type="http://schemas.openxmlformats.org/officeDocument/2006/relationships/image" Target="../media/image75.png"/><Relationship Id="rId17" Type="http://schemas.openxmlformats.org/officeDocument/2006/relationships/image" Target="../media/image78.svg"/><Relationship Id="rId25" Type="http://schemas.openxmlformats.org/officeDocument/2006/relationships/image" Target="../media/image86.svg"/><Relationship Id="rId33" Type="http://schemas.openxmlformats.org/officeDocument/2006/relationships/image" Target="../media/image94.svg"/><Relationship Id="rId38" Type="http://schemas.openxmlformats.org/officeDocument/2006/relationships/image" Target="../media/image99.png"/><Relationship Id="rId2" Type="http://schemas.openxmlformats.org/officeDocument/2006/relationships/image" Target="../media/image1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svg"/><Relationship Id="rId41" Type="http://schemas.openxmlformats.org/officeDocument/2006/relationships/image" Target="../media/image10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4.sv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svg"/><Relationship Id="rId40" Type="http://schemas.openxmlformats.org/officeDocument/2006/relationships/image" Target="../media/image101.png"/><Relationship Id="rId5" Type="http://schemas.openxmlformats.org/officeDocument/2006/relationships/image" Target="../media/image4.svg"/><Relationship Id="rId15" Type="http://schemas.openxmlformats.org/officeDocument/2006/relationships/image" Target="../media/image10.svg"/><Relationship Id="rId23" Type="http://schemas.openxmlformats.org/officeDocument/2006/relationships/image" Target="../media/image84.sv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10" Type="http://schemas.openxmlformats.org/officeDocument/2006/relationships/image" Target="../media/image73.png"/><Relationship Id="rId19" Type="http://schemas.openxmlformats.org/officeDocument/2006/relationships/image" Target="../media/image80.svg"/><Relationship Id="rId31" Type="http://schemas.openxmlformats.org/officeDocument/2006/relationships/image" Target="../media/image92.svg"/><Relationship Id="rId4" Type="http://schemas.openxmlformats.org/officeDocument/2006/relationships/image" Target="../media/image3.png"/><Relationship Id="rId9" Type="http://schemas.openxmlformats.org/officeDocument/2006/relationships/image" Target="../media/image72.svg"/><Relationship Id="rId14" Type="http://schemas.openxmlformats.org/officeDocument/2006/relationships/image" Target="../media/image9.png"/><Relationship Id="rId22" Type="http://schemas.openxmlformats.org/officeDocument/2006/relationships/image" Target="../media/image83.png"/><Relationship Id="rId27" Type="http://schemas.openxmlformats.org/officeDocument/2006/relationships/image" Target="../media/image88.svg"/><Relationship Id="rId30" Type="http://schemas.openxmlformats.org/officeDocument/2006/relationships/image" Target="../media/image91.png"/><Relationship Id="rId35" Type="http://schemas.openxmlformats.org/officeDocument/2006/relationships/image" Target="../media/image9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2.jpeg"/><Relationship Id="rId7" Type="http://schemas.openxmlformats.org/officeDocument/2006/relationships/image" Target="../media/image18.sv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sv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623"/>
            <a:ext cx="10304424" cy="10304424"/>
          </a:xfrm>
          <a:custGeom>
            <a:avLst/>
            <a:gdLst/>
            <a:ahLst/>
            <a:cxnLst/>
            <a:rect l="l" t="t" r="r" b="b"/>
            <a:pathLst>
              <a:path w="10304424" h="10304424">
                <a:moveTo>
                  <a:pt x="0" y="0"/>
                </a:moveTo>
                <a:lnTo>
                  <a:pt x="10304424" y="0"/>
                </a:lnTo>
                <a:lnTo>
                  <a:pt x="10304424" y="10304424"/>
                </a:lnTo>
                <a:lnTo>
                  <a:pt x="0" y="1030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81308">
            <a:off x="3330258" y="4192994"/>
            <a:ext cx="4160839" cy="841419"/>
            <a:chOff x="0" y="0"/>
            <a:chExt cx="5547785" cy="112189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547785" cy="1121892"/>
              <a:chOff x="0" y="0"/>
              <a:chExt cx="938965" cy="1898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38965" cy="189881"/>
              </a:xfrm>
              <a:custGeom>
                <a:avLst/>
                <a:gdLst/>
                <a:ahLst/>
                <a:cxnLst/>
                <a:rect l="l" t="t" r="r" b="b"/>
                <a:pathLst>
                  <a:path w="938965" h="189881">
                    <a:moveTo>
                      <a:pt x="0" y="0"/>
                    </a:moveTo>
                    <a:lnTo>
                      <a:pt x="938965" y="0"/>
                    </a:lnTo>
                    <a:lnTo>
                      <a:pt x="938965" y="189881"/>
                    </a:lnTo>
                    <a:lnTo>
                      <a:pt x="0" y="1898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85725"/>
                <a:ext cx="938965" cy="2756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92739" y="-39065"/>
              <a:ext cx="5455046" cy="1072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35"/>
                </a:lnSpc>
              </a:pPr>
              <a:r>
                <a:rPr lang="en-US" sz="4668">
                  <a:solidFill>
                    <a:srgbClr val="000000"/>
                  </a:solidFill>
                  <a:latin typeface="Austral Sans"/>
                </a:rPr>
                <a:t>Är det olagligt?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304424" y="0"/>
            <a:ext cx="10304424" cy="10304424"/>
          </a:xfrm>
          <a:custGeom>
            <a:avLst/>
            <a:gdLst/>
            <a:ahLst/>
            <a:cxnLst/>
            <a:rect l="l" t="t" r="r" b="b"/>
            <a:pathLst>
              <a:path w="10304424" h="10304424">
                <a:moveTo>
                  <a:pt x="0" y="0"/>
                </a:moveTo>
                <a:lnTo>
                  <a:pt x="10304424" y="0"/>
                </a:lnTo>
                <a:lnTo>
                  <a:pt x="10304424" y="10304424"/>
                </a:lnTo>
                <a:lnTo>
                  <a:pt x="0" y="1030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536480" y="5581933"/>
            <a:ext cx="7985318" cy="841419"/>
            <a:chOff x="0" y="0"/>
            <a:chExt cx="10647091" cy="112189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0647091" cy="1121892"/>
              <a:chOff x="0" y="0"/>
              <a:chExt cx="1802025" cy="18988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02025" cy="189881"/>
              </a:xfrm>
              <a:custGeom>
                <a:avLst/>
                <a:gdLst/>
                <a:ahLst/>
                <a:cxnLst/>
                <a:rect l="l" t="t" r="r" b="b"/>
                <a:pathLst>
                  <a:path w="1802025" h="189881">
                    <a:moveTo>
                      <a:pt x="0" y="0"/>
                    </a:moveTo>
                    <a:lnTo>
                      <a:pt x="1802025" y="0"/>
                    </a:lnTo>
                    <a:lnTo>
                      <a:pt x="1802025" y="189881"/>
                    </a:lnTo>
                    <a:lnTo>
                      <a:pt x="0" y="1898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85725"/>
                <a:ext cx="1802025" cy="2756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77982" y="-39065"/>
              <a:ext cx="10469109" cy="1072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35"/>
                </a:lnSpc>
              </a:pPr>
              <a:r>
                <a:rPr lang="en-US" sz="4668" dirty="0" err="1">
                  <a:solidFill>
                    <a:srgbClr val="000000"/>
                  </a:solidFill>
                  <a:latin typeface="Austral Sans"/>
                </a:rPr>
                <a:t>Vilket</a:t>
              </a:r>
              <a:r>
                <a:rPr lang="en-US" sz="4668" dirty="0">
                  <a:solidFill>
                    <a:srgbClr val="000000"/>
                  </a:solidFill>
                  <a:latin typeface="Austral Sans"/>
                </a:rPr>
                <a:t> </a:t>
              </a:r>
              <a:r>
                <a:rPr lang="en-US" sz="4668" dirty="0" err="1">
                  <a:solidFill>
                    <a:srgbClr val="000000"/>
                  </a:solidFill>
                  <a:latin typeface="Austral Sans"/>
                </a:rPr>
                <a:t>brott</a:t>
              </a:r>
              <a:r>
                <a:rPr lang="en-US" sz="4668" dirty="0">
                  <a:solidFill>
                    <a:srgbClr val="000000"/>
                  </a:solidFill>
                  <a:latin typeface="Austral Sans"/>
                </a:rPr>
                <a:t>? </a:t>
              </a:r>
              <a:r>
                <a:rPr lang="en-US" sz="4668" dirty="0" err="1">
                  <a:solidFill>
                    <a:srgbClr val="000000"/>
                  </a:solidFill>
                  <a:latin typeface="Austral Sans"/>
                </a:rPr>
                <a:t>Enligt</a:t>
              </a:r>
              <a:r>
                <a:rPr lang="en-US" sz="4668" dirty="0">
                  <a:solidFill>
                    <a:srgbClr val="000000"/>
                  </a:solidFill>
                  <a:latin typeface="Austral Sans"/>
                </a:rPr>
                <a:t> </a:t>
              </a:r>
              <a:r>
                <a:rPr lang="en-US" sz="4668" dirty="0" err="1">
                  <a:solidFill>
                    <a:srgbClr val="000000"/>
                  </a:solidFill>
                  <a:latin typeface="Austral Sans"/>
                </a:rPr>
                <a:t>vilken</a:t>
              </a:r>
              <a:r>
                <a:rPr lang="en-US" sz="4668" dirty="0">
                  <a:solidFill>
                    <a:srgbClr val="000000"/>
                  </a:solidFill>
                  <a:latin typeface="Austral Sans"/>
                </a:rPr>
                <a:t> lag?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144500" y="1028700"/>
            <a:ext cx="4114800" cy="4114800"/>
            <a:chOff x="0" y="0"/>
            <a:chExt cx="5486400" cy="548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620676" y="1246821"/>
              <a:ext cx="4245048" cy="2992759"/>
            </a:xfrm>
            <a:custGeom>
              <a:avLst/>
              <a:gdLst/>
              <a:ahLst/>
              <a:cxnLst/>
              <a:rect l="l" t="t" r="r" b="b"/>
              <a:pathLst>
                <a:path w="4245048" h="2992759">
                  <a:moveTo>
                    <a:pt x="0" y="0"/>
                  </a:moveTo>
                  <a:lnTo>
                    <a:pt x="4245048" y="0"/>
                  </a:lnTo>
                  <a:lnTo>
                    <a:pt x="4245048" y="2992758"/>
                  </a:lnTo>
                  <a:lnTo>
                    <a:pt x="0" y="2992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29570" y="2040859"/>
            <a:ext cx="3555414" cy="5012196"/>
          </a:xfrm>
          <a:custGeom>
            <a:avLst/>
            <a:gdLst/>
            <a:ahLst/>
            <a:cxnLst/>
            <a:rect l="l" t="t" r="r" b="b"/>
            <a:pathLst>
              <a:path w="3555414" h="5012196">
                <a:moveTo>
                  <a:pt x="0" y="0"/>
                </a:moveTo>
                <a:lnTo>
                  <a:pt x="3555414" y="0"/>
                </a:lnTo>
                <a:lnTo>
                  <a:pt x="3555414" y="5012197"/>
                </a:lnTo>
                <a:lnTo>
                  <a:pt x="0" y="5012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05604" y="2062233"/>
            <a:ext cx="3542337" cy="4990823"/>
          </a:xfrm>
          <a:custGeom>
            <a:avLst/>
            <a:gdLst/>
            <a:ahLst/>
            <a:cxnLst/>
            <a:rect l="l" t="t" r="r" b="b"/>
            <a:pathLst>
              <a:path w="3542337" h="4990823">
                <a:moveTo>
                  <a:pt x="0" y="0"/>
                </a:moveTo>
                <a:lnTo>
                  <a:pt x="3542337" y="0"/>
                </a:lnTo>
                <a:lnTo>
                  <a:pt x="3542337" y="4990823"/>
                </a:lnTo>
                <a:lnTo>
                  <a:pt x="0" y="4990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95591" y="2040859"/>
            <a:ext cx="3550306" cy="5012196"/>
          </a:xfrm>
          <a:custGeom>
            <a:avLst/>
            <a:gdLst/>
            <a:ahLst/>
            <a:cxnLst/>
            <a:rect l="l" t="t" r="r" b="b"/>
            <a:pathLst>
              <a:path w="3550306" h="5012196">
                <a:moveTo>
                  <a:pt x="0" y="0"/>
                </a:moveTo>
                <a:lnTo>
                  <a:pt x="3550306" y="0"/>
                </a:lnTo>
                <a:lnTo>
                  <a:pt x="3550306" y="5012197"/>
                </a:lnTo>
                <a:lnTo>
                  <a:pt x="0" y="5012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9629" y="2040859"/>
            <a:ext cx="5044208" cy="7681608"/>
          </a:xfrm>
          <a:custGeom>
            <a:avLst/>
            <a:gdLst/>
            <a:ahLst/>
            <a:cxnLst/>
            <a:rect l="l" t="t" r="r" b="b"/>
            <a:pathLst>
              <a:path w="5044208" h="7681608">
                <a:moveTo>
                  <a:pt x="0" y="0"/>
                </a:moveTo>
                <a:lnTo>
                  <a:pt x="5044207" y="0"/>
                </a:lnTo>
                <a:lnTo>
                  <a:pt x="5044207" y="7681608"/>
                </a:lnTo>
                <a:lnTo>
                  <a:pt x="0" y="7681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41101" y="2040859"/>
            <a:ext cx="3535903" cy="5012196"/>
          </a:xfrm>
          <a:custGeom>
            <a:avLst/>
            <a:gdLst/>
            <a:ahLst/>
            <a:cxnLst/>
            <a:rect l="l" t="t" r="r" b="b"/>
            <a:pathLst>
              <a:path w="3535903" h="5012196">
                <a:moveTo>
                  <a:pt x="0" y="0"/>
                </a:moveTo>
                <a:lnTo>
                  <a:pt x="3535903" y="0"/>
                </a:lnTo>
                <a:lnTo>
                  <a:pt x="3535903" y="5012197"/>
                </a:lnTo>
                <a:lnTo>
                  <a:pt x="0" y="5012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05604" y="2060297"/>
            <a:ext cx="3545790" cy="4992759"/>
          </a:xfrm>
          <a:custGeom>
            <a:avLst/>
            <a:gdLst/>
            <a:ahLst/>
            <a:cxnLst/>
            <a:rect l="l" t="t" r="r" b="b"/>
            <a:pathLst>
              <a:path w="3545790" h="4992759">
                <a:moveTo>
                  <a:pt x="0" y="0"/>
                </a:moveTo>
                <a:lnTo>
                  <a:pt x="3545790" y="0"/>
                </a:lnTo>
                <a:lnTo>
                  <a:pt x="3545790" y="4992759"/>
                </a:lnTo>
                <a:lnTo>
                  <a:pt x="0" y="49927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00201" y="2044430"/>
            <a:ext cx="3524054" cy="5008625"/>
          </a:xfrm>
          <a:custGeom>
            <a:avLst/>
            <a:gdLst/>
            <a:ahLst/>
            <a:cxnLst/>
            <a:rect l="l" t="t" r="r" b="b"/>
            <a:pathLst>
              <a:path w="3524054" h="5008625">
                <a:moveTo>
                  <a:pt x="0" y="0"/>
                </a:moveTo>
                <a:lnTo>
                  <a:pt x="3524055" y="0"/>
                </a:lnTo>
                <a:lnTo>
                  <a:pt x="3524055" y="5008626"/>
                </a:lnTo>
                <a:lnTo>
                  <a:pt x="0" y="5008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9629" y="1882559"/>
            <a:ext cx="5063207" cy="5170497"/>
          </a:xfrm>
          <a:custGeom>
            <a:avLst/>
            <a:gdLst/>
            <a:ahLst/>
            <a:cxnLst/>
            <a:rect l="l" t="t" r="r" b="b"/>
            <a:pathLst>
              <a:path w="5063207" h="5170497">
                <a:moveTo>
                  <a:pt x="0" y="0"/>
                </a:moveTo>
                <a:lnTo>
                  <a:pt x="5063206" y="0"/>
                </a:lnTo>
                <a:lnTo>
                  <a:pt x="5063206" y="5170497"/>
                </a:lnTo>
                <a:lnTo>
                  <a:pt x="0" y="5170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856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562229" y="7562219"/>
            <a:ext cx="2241501" cy="2249681"/>
            <a:chOff x="0" y="0"/>
            <a:chExt cx="2988668" cy="29995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88668" cy="2999575"/>
            </a:xfrm>
            <a:custGeom>
              <a:avLst/>
              <a:gdLst/>
              <a:ahLst/>
              <a:cxnLst/>
              <a:rect l="l" t="t" r="r" b="b"/>
              <a:pathLst>
                <a:path w="2988668" h="2999575">
                  <a:moveTo>
                    <a:pt x="0" y="0"/>
                  </a:moveTo>
                  <a:lnTo>
                    <a:pt x="2988668" y="0"/>
                  </a:lnTo>
                  <a:lnTo>
                    <a:pt x="2988668" y="2999575"/>
                  </a:lnTo>
                  <a:lnTo>
                    <a:pt x="0" y="2999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21454" y="807962"/>
              <a:ext cx="1545759" cy="1383651"/>
            </a:xfrm>
            <a:custGeom>
              <a:avLst/>
              <a:gdLst/>
              <a:ahLst/>
              <a:cxnLst/>
              <a:rect l="l" t="t" r="r" b="b"/>
              <a:pathLst>
                <a:path w="1545759" h="1383651">
                  <a:moveTo>
                    <a:pt x="0" y="0"/>
                  </a:moveTo>
                  <a:lnTo>
                    <a:pt x="1545759" y="0"/>
                  </a:lnTo>
                  <a:lnTo>
                    <a:pt x="1545759" y="1383651"/>
                  </a:lnTo>
                  <a:lnTo>
                    <a:pt x="0" y="1383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41101" y="2040859"/>
            <a:ext cx="3538021" cy="5012196"/>
          </a:xfrm>
          <a:custGeom>
            <a:avLst/>
            <a:gdLst/>
            <a:ahLst/>
            <a:cxnLst/>
            <a:rect l="l" t="t" r="r" b="b"/>
            <a:pathLst>
              <a:path w="3538021" h="5012196">
                <a:moveTo>
                  <a:pt x="0" y="0"/>
                </a:moveTo>
                <a:lnTo>
                  <a:pt x="3538021" y="0"/>
                </a:lnTo>
                <a:lnTo>
                  <a:pt x="3538021" y="5012197"/>
                </a:lnTo>
                <a:lnTo>
                  <a:pt x="0" y="5012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05604" y="2060297"/>
            <a:ext cx="3545790" cy="4992759"/>
          </a:xfrm>
          <a:custGeom>
            <a:avLst/>
            <a:gdLst/>
            <a:ahLst/>
            <a:cxnLst/>
            <a:rect l="l" t="t" r="r" b="b"/>
            <a:pathLst>
              <a:path w="3545790" h="4992759">
                <a:moveTo>
                  <a:pt x="0" y="0"/>
                </a:moveTo>
                <a:lnTo>
                  <a:pt x="3545790" y="0"/>
                </a:lnTo>
                <a:lnTo>
                  <a:pt x="3545790" y="4992759"/>
                </a:lnTo>
                <a:lnTo>
                  <a:pt x="0" y="49927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00201" y="2044430"/>
            <a:ext cx="3524054" cy="5008625"/>
          </a:xfrm>
          <a:custGeom>
            <a:avLst/>
            <a:gdLst/>
            <a:ahLst/>
            <a:cxnLst/>
            <a:rect l="l" t="t" r="r" b="b"/>
            <a:pathLst>
              <a:path w="3524054" h="5008625">
                <a:moveTo>
                  <a:pt x="0" y="0"/>
                </a:moveTo>
                <a:lnTo>
                  <a:pt x="3524055" y="0"/>
                </a:lnTo>
                <a:lnTo>
                  <a:pt x="3524055" y="5008626"/>
                </a:lnTo>
                <a:lnTo>
                  <a:pt x="0" y="5008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9629" y="1879488"/>
            <a:ext cx="5063207" cy="7681608"/>
          </a:xfrm>
          <a:custGeom>
            <a:avLst/>
            <a:gdLst/>
            <a:ahLst/>
            <a:cxnLst/>
            <a:rect l="l" t="t" r="r" b="b"/>
            <a:pathLst>
              <a:path w="5063207" h="7681608">
                <a:moveTo>
                  <a:pt x="0" y="0"/>
                </a:moveTo>
                <a:lnTo>
                  <a:pt x="5063206" y="0"/>
                </a:lnTo>
                <a:lnTo>
                  <a:pt x="5063206" y="7681608"/>
                </a:lnTo>
                <a:lnTo>
                  <a:pt x="0" y="7681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41101" y="2040859"/>
            <a:ext cx="3545428" cy="5025698"/>
          </a:xfrm>
          <a:custGeom>
            <a:avLst/>
            <a:gdLst/>
            <a:ahLst/>
            <a:cxnLst/>
            <a:rect l="l" t="t" r="r" b="b"/>
            <a:pathLst>
              <a:path w="3545428" h="5025698">
                <a:moveTo>
                  <a:pt x="0" y="0"/>
                </a:moveTo>
                <a:lnTo>
                  <a:pt x="3545428" y="0"/>
                </a:lnTo>
                <a:lnTo>
                  <a:pt x="3545428" y="5025699"/>
                </a:lnTo>
                <a:lnTo>
                  <a:pt x="0" y="5025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05604" y="2040859"/>
            <a:ext cx="3555414" cy="5012196"/>
          </a:xfrm>
          <a:custGeom>
            <a:avLst/>
            <a:gdLst/>
            <a:ahLst/>
            <a:cxnLst/>
            <a:rect l="l" t="t" r="r" b="b"/>
            <a:pathLst>
              <a:path w="3555414" h="5012196">
                <a:moveTo>
                  <a:pt x="0" y="0"/>
                </a:moveTo>
                <a:lnTo>
                  <a:pt x="3555414" y="0"/>
                </a:lnTo>
                <a:lnTo>
                  <a:pt x="3555414" y="5012197"/>
                </a:lnTo>
                <a:lnTo>
                  <a:pt x="0" y="50121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79994" y="2044430"/>
            <a:ext cx="3554973" cy="5008625"/>
          </a:xfrm>
          <a:custGeom>
            <a:avLst/>
            <a:gdLst/>
            <a:ahLst/>
            <a:cxnLst/>
            <a:rect l="l" t="t" r="r" b="b"/>
            <a:pathLst>
              <a:path w="3554973" h="5008625">
                <a:moveTo>
                  <a:pt x="0" y="0"/>
                </a:moveTo>
                <a:lnTo>
                  <a:pt x="3554972" y="0"/>
                </a:lnTo>
                <a:lnTo>
                  <a:pt x="3554972" y="5008626"/>
                </a:lnTo>
                <a:lnTo>
                  <a:pt x="0" y="5008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9629" y="2044430"/>
            <a:ext cx="5043822" cy="4616095"/>
          </a:xfrm>
          <a:custGeom>
            <a:avLst/>
            <a:gdLst/>
            <a:ahLst/>
            <a:cxnLst/>
            <a:rect l="l" t="t" r="r" b="b"/>
            <a:pathLst>
              <a:path w="5043822" h="4616095">
                <a:moveTo>
                  <a:pt x="0" y="0"/>
                </a:moveTo>
                <a:lnTo>
                  <a:pt x="5043822" y="0"/>
                </a:lnTo>
                <a:lnTo>
                  <a:pt x="5043822" y="4616096"/>
                </a:lnTo>
                <a:lnTo>
                  <a:pt x="0" y="4616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766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552704" y="7407807"/>
            <a:ext cx="2373024" cy="2373024"/>
            <a:chOff x="0" y="0"/>
            <a:chExt cx="3164031" cy="31640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64031" cy="3164031"/>
            </a:xfrm>
            <a:custGeom>
              <a:avLst/>
              <a:gdLst/>
              <a:ahLst/>
              <a:cxnLst/>
              <a:rect l="l" t="t" r="r" b="b"/>
              <a:pathLst>
                <a:path w="3164031" h="3164031">
                  <a:moveTo>
                    <a:pt x="0" y="0"/>
                  </a:moveTo>
                  <a:lnTo>
                    <a:pt x="3164031" y="0"/>
                  </a:lnTo>
                  <a:lnTo>
                    <a:pt x="3164031" y="3164031"/>
                  </a:lnTo>
                  <a:lnTo>
                    <a:pt x="0" y="3164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13121" y="879395"/>
              <a:ext cx="1337790" cy="1405241"/>
            </a:xfrm>
            <a:custGeom>
              <a:avLst/>
              <a:gdLst/>
              <a:ahLst/>
              <a:cxnLst/>
              <a:rect l="l" t="t" r="r" b="b"/>
              <a:pathLst>
                <a:path w="1337790" h="1405241">
                  <a:moveTo>
                    <a:pt x="0" y="0"/>
                  </a:moveTo>
                  <a:lnTo>
                    <a:pt x="1337790" y="0"/>
                  </a:lnTo>
                  <a:lnTo>
                    <a:pt x="1337790" y="1405241"/>
                  </a:lnTo>
                  <a:lnTo>
                    <a:pt x="0" y="1405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74952" y="2040859"/>
            <a:ext cx="3483002" cy="4961501"/>
          </a:xfrm>
          <a:custGeom>
            <a:avLst/>
            <a:gdLst/>
            <a:ahLst/>
            <a:cxnLst/>
            <a:rect l="l" t="t" r="r" b="b"/>
            <a:pathLst>
              <a:path w="3483002" h="4961501">
                <a:moveTo>
                  <a:pt x="0" y="0"/>
                </a:moveTo>
                <a:lnTo>
                  <a:pt x="3483002" y="0"/>
                </a:lnTo>
                <a:lnTo>
                  <a:pt x="3483002" y="4961501"/>
                </a:lnTo>
                <a:lnTo>
                  <a:pt x="0" y="49615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05604" y="2040859"/>
            <a:ext cx="3574311" cy="5025698"/>
          </a:xfrm>
          <a:custGeom>
            <a:avLst/>
            <a:gdLst/>
            <a:ahLst/>
            <a:cxnLst/>
            <a:rect l="l" t="t" r="r" b="b"/>
            <a:pathLst>
              <a:path w="3574311" h="5025698">
                <a:moveTo>
                  <a:pt x="0" y="0"/>
                </a:moveTo>
                <a:lnTo>
                  <a:pt x="3574311" y="0"/>
                </a:lnTo>
                <a:lnTo>
                  <a:pt x="3574311" y="5025699"/>
                </a:lnTo>
                <a:lnTo>
                  <a:pt x="0" y="50256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81151" y="2040859"/>
            <a:ext cx="3543104" cy="5012196"/>
          </a:xfrm>
          <a:custGeom>
            <a:avLst/>
            <a:gdLst/>
            <a:ahLst/>
            <a:cxnLst/>
            <a:rect l="l" t="t" r="r" b="b"/>
            <a:pathLst>
              <a:path w="3543104" h="5012196">
                <a:moveTo>
                  <a:pt x="0" y="0"/>
                </a:moveTo>
                <a:lnTo>
                  <a:pt x="3543105" y="0"/>
                </a:lnTo>
                <a:lnTo>
                  <a:pt x="3543105" y="5012197"/>
                </a:lnTo>
                <a:lnTo>
                  <a:pt x="0" y="5012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79994" y="2044430"/>
            <a:ext cx="3554973" cy="5008625"/>
          </a:xfrm>
          <a:custGeom>
            <a:avLst/>
            <a:gdLst/>
            <a:ahLst/>
            <a:cxnLst/>
            <a:rect l="l" t="t" r="r" b="b"/>
            <a:pathLst>
              <a:path w="3554973" h="5008625">
                <a:moveTo>
                  <a:pt x="0" y="0"/>
                </a:moveTo>
                <a:lnTo>
                  <a:pt x="3554972" y="0"/>
                </a:lnTo>
                <a:lnTo>
                  <a:pt x="3554972" y="5008626"/>
                </a:lnTo>
                <a:lnTo>
                  <a:pt x="0" y="5008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41101" y="2040859"/>
            <a:ext cx="3545428" cy="5025698"/>
          </a:xfrm>
          <a:custGeom>
            <a:avLst/>
            <a:gdLst/>
            <a:ahLst/>
            <a:cxnLst/>
            <a:rect l="l" t="t" r="r" b="b"/>
            <a:pathLst>
              <a:path w="3545428" h="5025698">
                <a:moveTo>
                  <a:pt x="0" y="0"/>
                </a:moveTo>
                <a:lnTo>
                  <a:pt x="3545428" y="0"/>
                </a:lnTo>
                <a:lnTo>
                  <a:pt x="3545428" y="5025699"/>
                </a:lnTo>
                <a:lnTo>
                  <a:pt x="0" y="50256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49629" y="2044430"/>
            <a:ext cx="5043822" cy="7739658"/>
          </a:xfrm>
          <a:custGeom>
            <a:avLst/>
            <a:gdLst/>
            <a:ahLst/>
            <a:cxnLst/>
            <a:rect l="l" t="t" r="r" b="b"/>
            <a:pathLst>
              <a:path w="5043822" h="7739658">
                <a:moveTo>
                  <a:pt x="0" y="0"/>
                </a:moveTo>
                <a:lnTo>
                  <a:pt x="5043822" y="0"/>
                </a:lnTo>
                <a:lnTo>
                  <a:pt x="5043822" y="7739658"/>
                </a:lnTo>
                <a:lnTo>
                  <a:pt x="0" y="77396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35807" y="2040859"/>
            <a:ext cx="3516853" cy="4979236"/>
          </a:xfrm>
          <a:custGeom>
            <a:avLst/>
            <a:gdLst/>
            <a:ahLst/>
            <a:cxnLst/>
            <a:rect l="l" t="t" r="r" b="b"/>
            <a:pathLst>
              <a:path w="3516853" h="4979236">
                <a:moveTo>
                  <a:pt x="0" y="0"/>
                </a:moveTo>
                <a:lnTo>
                  <a:pt x="3516853" y="0"/>
                </a:lnTo>
                <a:lnTo>
                  <a:pt x="3516853" y="4979236"/>
                </a:lnTo>
                <a:lnTo>
                  <a:pt x="0" y="4979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19360" y="2054361"/>
            <a:ext cx="3505683" cy="4965734"/>
          </a:xfrm>
          <a:custGeom>
            <a:avLst/>
            <a:gdLst/>
            <a:ahLst/>
            <a:cxnLst/>
            <a:rect l="l" t="t" r="r" b="b"/>
            <a:pathLst>
              <a:path w="3505683" h="4965734">
                <a:moveTo>
                  <a:pt x="0" y="0"/>
                </a:moveTo>
                <a:lnTo>
                  <a:pt x="3505684" y="0"/>
                </a:lnTo>
                <a:lnTo>
                  <a:pt x="3505684" y="4965734"/>
                </a:lnTo>
                <a:lnTo>
                  <a:pt x="0" y="4965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98990" y="2054361"/>
            <a:ext cx="3526597" cy="4965734"/>
          </a:xfrm>
          <a:custGeom>
            <a:avLst/>
            <a:gdLst/>
            <a:ahLst/>
            <a:cxnLst/>
            <a:rect l="l" t="t" r="r" b="b"/>
            <a:pathLst>
              <a:path w="3526597" h="4965734">
                <a:moveTo>
                  <a:pt x="0" y="0"/>
                </a:moveTo>
                <a:lnTo>
                  <a:pt x="3526597" y="0"/>
                </a:lnTo>
                <a:lnTo>
                  <a:pt x="3526597" y="4965734"/>
                </a:lnTo>
                <a:lnTo>
                  <a:pt x="0" y="4965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9629" y="2040859"/>
            <a:ext cx="5015247" cy="4979236"/>
          </a:xfrm>
          <a:custGeom>
            <a:avLst/>
            <a:gdLst/>
            <a:ahLst/>
            <a:cxnLst/>
            <a:rect l="l" t="t" r="r" b="b"/>
            <a:pathLst>
              <a:path w="5015247" h="4979236">
                <a:moveTo>
                  <a:pt x="0" y="0"/>
                </a:moveTo>
                <a:lnTo>
                  <a:pt x="5015247" y="0"/>
                </a:lnTo>
                <a:lnTo>
                  <a:pt x="5015247" y="4979236"/>
                </a:lnTo>
                <a:lnTo>
                  <a:pt x="0" y="49792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5338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562289" y="7494637"/>
            <a:ext cx="2385256" cy="2385256"/>
            <a:chOff x="0" y="0"/>
            <a:chExt cx="3180341" cy="31803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0341" cy="3180341"/>
            </a:xfrm>
            <a:custGeom>
              <a:avLst/>
              <a:gdLst/>
              <a:ahLst/>
              <a:cxnLst/>
              <a:rect l="l" t="t" r="r" b="b"/>
              <a:pathLst>
                <a:path w="3180341" h="3180341">
                  <a:moveTo>
                    <a:pt x="0" y="0"/>
                  </a:moveTo>
                  <a:lnTo>
                    <a:pt x="3180341" y="0"/>
                  </a:lnTo>
                  <a:lnTo>
                    <a:pt x="3180341" y="3180341"/>
                  </a:lnTo>
                  <a:lnTo>
                    <a:pt x="0" y="3180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857437" y="856599"/>
              <a:ext cx="1465467" cy="1467144"/>
            </a:xfrm>
            <a:custGeom>
              <a:avLst/>
              <a:gdLst/>
              <a:ahLst/>
              <a:cxnLst/>
              <a:rect l="l" t="t" r="r" b="b"/>
              <a:pathLst>
                <a:path w="1465467" h="1467144">
                  <a:moveTo>
                    <a:pt x="0" y="0"/>
                  </a:moveTo>
                  <a:lnTo>
                    <a:pt x="1465467" y="0"/>
                  </a:lnTo>
                  <a:lnTo>
                    <a:pt x="1465467" y="1467144"/>
                  </a:lnTo>
                  <a:lnTo>
                    <a:pt x="0" y="1467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35807" y="2040859"/>
            <a:ext cx="3516853" cy="4979236"/>
          </a:xfrm>
          <a:custGeom>
            <a:avLst/>
            <a:gdLst/>
            <a:ahLst/>
            <a:cxnLst/>
            <a:rect l="l" t="t" r="r" b="b"/>
            <a:pathLst>
              <a:path w="3516853" h="4979236">
                <a:moveTo>
                  <a:pt x="0" y="0"/>
                </a:moveTo>
                <a:lnTo>
                  <a:pt x="3516853" y="0"/>
                </a:lnTo>
                <a:lnTo>
                  <a:pt x="3516853" y="4979236"/>
                </a:lnTo>
                <a:lnTo>
                  <a:pt x="0" y="4979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19360" y="2054361"/>
            <a:ext cx="3505683" cy="4965734"/>
          </a:xfrm>
          <a:custGeom>
            <a:avLst/>
            <a:gdLst/>
            <a:ahLst/>
            <a:cxnLst/>
            <a:rect l="l" t="t" r="r" b="b"/>
            <a:pathLst>
              <a:path w="3505683" h="4965734">
                <a:moveTo>
                  <a:pt x="0" y="0"/>
                </a:moveTo>
                <a:lnTo>
                  <a:pt x="3505684" y="0"/>
                </a:lnTo>
                <a:lnTo>
                  <a:pt x="3505684" y="4965734"/>
                </a:lnTo>
                <a:lnTo>
                  <a:pt x="0" y="4965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98990" y="2040859"/>
            <a:ext cx="3526959" cy="4979236"/>
          </a:xfrm>
          <a:custGeom>
            <a:avLst/>
            <a:gdLst/>
            <a:ahLst/>
            <a:cxnLst/>
            <a:rect l="l" t="t" r="r" b="b"/>
            <a:pathLst>
              <a:path w="3526959" h="4979236">
                <a:moveTo>
                  <a:pt x="0" y="0"/>
                </a:moveTo>
                <a:lnTo>
                  <a:pt x="3526959" y="0"/>
                </a:lnTo>
                <a:lnTo>
                  <a:pt x="3526959" y="4979236"/>
                </a:lnTo>
                <a:lnTo>
                  <a:pt x="0" y="497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9629" y="2040859"/>
            <a:ext cx="5015247" cy="7637505"/>
          </a:xfrm>
          <a:custGeom>
            <a:avLst/>
            <a:gdLst/>
            <a:ahLst/>
            <a:cxnLst/>
            <a:rect l="l" t="t" r="r" b="b"/>
            <a:pathLst>
              <a:path w="5015247" h="7637505">
                <a:moveTo>
                  <a:pt x="0" y="0"/>
                </a:moveTo>
                <a:lnTo>
                  <a:pt x="5015247" y="0"/>
                </a:lnTo>
                <a:lnTo>
                  <a:pt x="5015247" y="7637505"/>
                </a:lnTo>
                <a:lnTo>
                  <a:pt x="0" y="76375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623"/>
            <a:ext cx="10304424" cy="10304424"/>
          </a:xfrm>
          <a:custGeom>
            <a:avLst/>
            <a:gdLst/>
            <a:ahLst/>
            <a:cxnLst/>
            <a:rect l="l" t="t" r="r" b="b"/>
            <a:pathLst>
              <a:path w="10304424" h="10304424">
                <a:moveTo>
                  <a:pt x="0" y="0"/>
                </a:moveTo>
                <a:lnTo>
                  <a:pt x="10304424" y="0"/>
                </a:lnTo>
                <a:lnTo>
                  <a:pt x="10304424" y="10304424"/>
                </a:lnTo>
                <a:lnTo>
                  <a:pt x="0" y="1030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93306" y="0"/>
            <a:ext cx="10304424" cy="10304424"/>
          </a:xfrm>
          <a:custGeom>
            <a:avLst/>
            <a:gdLst/>
            <a:ahLst/>
            <a:cxnLst/>
            <a:rect l="l" t="t" r="r" b="b"/>
            <a:pathLst>
              <a:path w="10304424" h="10304424">
                <a:moveTo>
                  <a:pt x="0" y="0"/>
                </a:moveTo>
                <a:lnTo>
                  <a:pt x="10304424" y="0"/>
                </a:lnTo>
                <a:lnTo>
                  <a:pt x="10304424" y="10304424"/>
                </a:lnTo>
                <a:lnTo>
                  <a:pt x="0" y="1030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7104" y="1028700"/>
            <a:ext cx="2453791" cy="2453791"/>
            <a:chOff x="0" y="0"/>
            <a:chExt cx="3271722" cy="32717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71722" cy="3271722"/>
            </a:xfrm>
            <a:custGeom>
              <a:avLst/>
              <a:gdLst/>
              <a:ahLst/>
              <a:cxnLst/>
              <a:rect l="l" t="t" r="r" b="b"/>
              <a:pathLst>
                <a:path w="3271722" h="3271722">
                  <a:moveTo>
                    <a:pt x="0" y="0"/>
                  </a:moveTo>
                  <a:lnTo>
                    <a:pt x="3271722" y="0"/>
                  </a:lnTo>
                  <a:lnTo>
                    <a:pt x="3271722" y="3271722"/>
                  </a:lnTo>
                  <a:lnTo>
                    <a:pt x="0" y="3271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70130" y="743520"/>
              <a:ext cx="2531462" cy="1784681"/>
            </a:xfrm>
            <a:custGeom>
              <a:avLst/>
              <a:gdLst/>
              <a:ahLst/>
              <a:cxnLst/>
              <a:rect l="l" t="t" r="r" b="b"/>
              <a:pathLst>
                <a:path w="2531462" h="1784681">
                  <a:moveTo>
                    <a:pt x="0" y="0"/>
                  </a:moveTo>
                  <a:lnTo>
                    <a:pt x="2531462" y="0"/>
                  </a:lnTo>
                  <a:lnTo>
                    <a:pt x="2531462" y="1784681"/>
                  </a:lnTo>
                  <a:lnTo>
                    <a:pt x="0" y="1784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-721325">
            <a:off x="8961303" y="7420415"/>
            <a:ext cx="1647306" cy="661918"/>
          </a:xfrm>
          <a:custGeom>
            <a:avLst/>
            <a:gdLst/>
            <a:ahLst/>
            <a:cxnLst/>
            <a:rect l="l" t="t" r="r" b="b"/>
            <a:pathLst>
              <a:path w="1647306" h="661918">
                <a:moveTo>
                  <a:pt x="0" y="0"/>
                </a:moveTo>
                <a:lnTo>
                  <a:pt x="1647306" y="0"/>
                </a:lnTo>
                <a:lnTo>
                  <a:pt x="1647306" y="661918"/>
                </a:lnTo>
                <a:lnTo>
                  <a:pt x="0" y="661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901910" y="5427135"/>
            <a:ext cx="10484181" cy="703454"/>
            <a:chOff x="0" y="0"/>
            <a:chExt cx="2365936" cy="1587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65936" cy="158747"/>
            </a:xfrm>
            <a:custGeom>
              <a:avLst/>
              <a:gdLst/>
              <a:ahLst/>
              <a:cxnLst/>
              <a:rect l="l" t="t" r="r" b="b"/>
              <a:pathLst>
                <a:path w="2365936" h="158747">
                  <a:moveTo>
                    <a:pt x="0" y="0"/>
                  </a:moveTo>
                  <a:lnTo>
                    <a:pt x="2365936" y="0"/>
                  </a:lnTo>
                  <a:lnTo>
                    <a:pt x="2365936" y="158747"/>
                  </a:lnTo>
                  <a:lnTo>
                    <a:pt x="0" y="1587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2365936" cy="244472"/>
            </a:xfrm>
            <a:prstGeom prst="rect">
              <a:avLst/>
            </a:prstGeom>
          </p:spPr>
          <p:txBody>
            <a:bodyPr lIns="59288" tIns="59288" rIns="59288" bIns="5928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077168" y="5345449"/>
            <a:ext cx="10308922" cy="83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35"/>
              </a:lnSpc>
            </a:pPr>
            <a:r>
              <a:rPr lang="en-US" sz="4668">
                <a:solidFill>
                  <a:srgbClr val="000000"/>
                </a:solidFill>
                <a:latin typeface="Austral Sans"/>
              </a:rPr>
              <a:t>Gå in på Kollpålagen.se för fler övningar!</a:t>
            </a:r>
          </a:p>
        </p:txBody>
      </p:sp>
      <p:sp>
        <p:nvSpPr>
          <p:cNvPr id="12" name="Freeform 12"/>
          <p:cNvSpPr/>
          <p:nvPr/>
        </p:nvSpPr>
        <p:spPr>
          <a:xfrm rot="580332" flipH="1">
            <a:off x="7735703" y="6674003"/>
            <a:ext cx="1109413" cy="871393"/>
          </a:xfrm>
          <a:custGeom>
            <a:avLst/>
            <a:gdLst/>
            <a:ahLst/>
            <a:cxnLst/>
            <a:rect l="l" t="t" r="r" b="b"/>
            <a:pathLst>
              <a:path w="1109413" h="871393">
                <a:moveTo>
                  <a:pt x="1109413" y="0"/>
                </a:moveTo>
                <a:lnTo>
                  <a:pt x="0" y="0"/>
                </a:lnTo>
                <a:lnTo>
                  <a:pt x="0" y="871394"/>
                </a:lnTo>
                <a:lnTo>
                  <a:pt x="1109413" y="871394"/>
                </a:lnTo>
                <a:lnTo>
                  <a:pt x="11094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69583">
            <a:off x="15485917" y="7716027"/>
            <a:ext cx="1200127" cy="1226896"/>
          </a:xfrm>
          <a:custGeom>
            <a:avLst/>
            <a:gdLst/>
            <a:ahLst/>
            <a:cxnLst/>
            <a:rect l="l" t="t" r="r" b="b"/>
            <a:pathLst>
              <a:path w="1200127" h="1226896">
                <a:moveTo>
                  <a:pt x="0" y="0"/>
                </a:moveTo>
                <a:lnTo>
                  <a:pt x="1200127" y="0"/>
                </a:lnTo>
                <a:lnTo>
                  <a:pt x="1200127" y="1226895"/>
                </a:lnTo>
                <a:lnTo>
                  <a:pt x="0" y="12268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880634">
            <a:off x="16665021" y="7547415"/>
            <a:ext cx="563362" cy="425082"/>
          </a:xfrm>
          <a:custGeom>
            <a:avLst/>
            <a:gdLst/>
            <a:ahLst/>
            <a:cxnLst/>
            <a:rect l="l" t="t" r="r" b="b"/>
            <a:pathLst>
              <a:path w="563362" h="425082">
                <a:moveTo>
                  <a:pt x="0" y="0"/>
                </a:moveTo>
                <a:lnTo>
                  <a:pt x="563362" y="0"/>
                </a:lnTo>
                <a:lnTo>
                  <a:pt x="563362" y="425082"/>
                </a:lnTo>
                <a:lnTo>
                  <a:pt x="0" y="4250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25344">
            <a:off x="14428606" y="4093003"/>
            <a:ext cx="875786" cy="942627"/>
          </a:xfrm>
          <a:custGeom>
            <a:avLst/>
            <a:gdLst/>
            <a:ahLst/>
            <a:cxnLst/>
            <a:rect l="l" t="t" r="r" b="b"/>
            <a:pathLst>
              <a:path w="875786" h="942627">
                <a:moveTo>
                  <a:pt x="0" y="0"/>
                </a:moveTo>
                <a:lnTo>
                  <a:pt x="875787" y="0"/>
                </a:lnTo>
                <a:lnTo>
                  <a:pt x="875787" y="942627"/>
                </a:lnTo>
                <a:lnTo>
                  <a:pt x="0" y="9426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00623" y="2509437"/>
            <a:ext cx="1149106" cy="1289813"/>
          </a:xfrm>
          <a:custGeom>
            <a:avLst/>
            <a:gdLst/>
            <a:ahLst/>
            <a:cxnLst/>
            <a:rect l="l" t="t" r="r" b="b"/>
            <a:pathLst>
              <a:path w="1149106" h="1289813">
                <a:moveTo>
                  <a:pt x="0" y="0"/>
                </a:moveTo>
                <a:lnTo>
                  <a:pt x="1149106" y="0"/>
                </a:lnTo>
                <a:lnTo>
                  <a:pt x="1149106" y="1289813"/>
                </a:lnTo>
                <a:lnTo>
                  <a:pt x="0" y="12898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13111" y="2255596"/>
            <a:ext cx="646189" cy="699614"/>
          </a:xfrm>
          <a:custGeom>
            <a:avLst/>
            <a:gdLst/>
            <a:ahLst/>
            <a:cxnLst/>
            <a:rect l="l" t="t" r="r" b="b"/>
            <a:pathLst>
              <a:path w="646189" h="699614">
                <a:moveTo>
                  <a:pt x="0" y="0"/>
                </a:moveTo>
                <a:lnTo>
                  <a:pt x="646189" y="0"/>
                </a:lnTo>
                <a:lnTo>
                  <a:pt x="646189" y="699613"/>
                </a:lnTo>
                <a:lnTo>
                  <a:pt x="0" y="6996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301908" y="1841958"/>
            <a:ext cx="503321" cy="413638"/>
          </a:xfrm>
          <a:custGeom>
            <a:avLst/>
            <a:gdLst/>
            <a:ahLst/>
            <a:cxnLst/>
            <a:rect l="l" t="t" r="r" b="b"/>
            <a:pathLst>
              <a:path w="503321" h="413638">
                <a:moveTo>
                  <a:pt x="0" y="0"/>
                </a:moveTo>
                <a:lnTo>
                  <a:pt x="503321" y="0"/>
                </a:lnTo>
                <a:lnTo>
                  <a:pt x="503321" y="413638"/>
                </a:lnTo>
                <a:lnTo>
                  <a:pt x="0" y="41363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2431082">
            <a:off x="8038749" y="802831"/>
            <a:ext cx="503321" cy="413638"/>
          </a:xfrm>
          <a:custGeom>
            <a:avLst/>
            <a:gdLst/>
            <a:ahLst/>
            <a:cxnLst/>
            <a:rect l="l" t="t" r="r" b="b"/>
            <a:pathLst>
              <a:path w="503321" h="413638">
                <a:moveTo>
                  <a:pt x="0" y="0"/>
                </a:moveTo>
                <a:lnTo>
                  <a:pt x="503321" y="0"/>
                </a:lnTo>
                <a:lnTo>
                  <a:pt x="503321" y="413638"/>
                </a:lnTo>
                <a:lnTo>
                  <a:pt x="0" y="41363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093186">
            <a:off x="10407819" y="2302618"/>
            <a:ext cx="503321" cy="413638"/>
          </a:xfrm>
          <a:custGeom>
            <a:avLst/>
            <a:gdLst/>
            <a:ahLst/>
            <a:cxnLst/>
            <a:rect l="l" t="t" r="r" b="b"/>
            <a:pathLst>
              <a:path w="503321" h="413638">
                <a:moveTo>
                  <a:pt x="0" y="0"/>
                </a:moveTo>
                <a:lnTo>
                  <a:pt x="503321" y="0"/>
                </a:lnTo>
                <a:lnTo>
                  <a:pt x="503321" y="413638"/>
                </a:lnTo>
                <a:lnTo>
                  <a:pt x="0" y="41363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7208483">
            <a:off x="9947779" y="918868"/>
            <a:ext cx="236717" cy="413638"/>
          </a:xfrm>
          <a:custGeom>
            <a:avLst/>
            <a:gdLst/>
            <a:ahLst/>
            <a:cxnLst/>
            <a:rect l="l" t="t" r="r" b="b"/>
            <a:pathLst>
              <a:path w="236717" h="413638">
                <a:moveTo>
                  <a:pt x="0" y="0"/>
                </a:moveTo>
                <a:lnTo>
                  <a:pt x="236717" y="0"/>
                </a:lnTo>
                <a:lnTo>
                  <a:pt x="236717" y="413638"/>
                </a:lnTo>
                <a:lnTo>
                  <a:pt x="0" y="41363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112625"/>
            </a:stretch>
          </a:blipFill>
        </p:spPr>
      </p:sp>
      <p:sp>
        <p:nvSpPr>
          <p:cNvPr id="22" name="Freeform 22"/>
          <p:cNvSpPr/>
          <p:nvPr/>
        </p:nvSpPr>
        <p:spPr>
          <a:xfrm rot="-6685929">
            <a:off x="9252898" y="3435302"/>
            <a:ext cx="236717" cy="413638"/>
          </a:xfrm>
          <a:custGeom>
            <a:avLst/>
            <a:gdLst/>
            <a:ahLst/>
            <a:cxnLst/>
            <a:rect l="l" t="t" r="r" b="b"/>
            <a:pathLst>
              <a:path w="236717" h="413638">
                <a:moveTo>
                  <a:pt x="0" y="0"/>
                </a:moveTo>
                <a:lnTo>
                  <a:pt x="236718" y="0"/>
                </a:lnTo>
                <a:lnTo>
                  <a:pt x="236718" y="413638"/>
                </a:lnTo>
                <a:lnTo>
                  <a:pt x="0" y="41363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112625"/>
            </a:stretch>
          </a:blipFill>
        </p:spPr>
      </p:sp>
      <p:sp>
        <p:nvSpPr>
          <p:cNvPr id="23" name="Freeform 23"/>
          <p:cNvSpPr/>
          <p:nvPr/>
        </p:nvSpPr>
        <p:spPr>
          <a:xfrm rot="-111191">
            <a:off x="6267465" y="6111540"/>
            <a:ext cx="3560385" cy="275930"/>
          </a:xfrm>
          <a:custGeom>
            <a:avLst/>
            <a:gdLst/>
            <a:ahLst/>
            <a:cxnLst/>
            <a:rect l="l" t="t" r="r" b="b"/>
            <a:pathLst>
              <a:path w="3560385" h="275930">
                <a:moveTo>
                  <a:pt x="0" y="0"/>
                </a:moveTo>
                <a:lnTo>
                  <a:pt x="3560385" y="0"/>
                </a:lnTo>
                <a:lnTo>
                  <a:pt x="3560385" y="275930"/>
                </a:lnTo>
                <a:lnTo>
                  <a:pt x="0" y="27593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847953" y="1028700"/>
            <a:ext cx="849380" cy="841658"/>
          </a:xfrm>
          <a:custGeom>
            <a:avLst/>
            <a:gdLst/>
            <a:ahLst/>
            <a:cxnLst/>
            <a:rect l="l" t="t" r="r" b="b"/>
            <a:pathLst>
              <a:path w="849380" h="841658">
                <a:moveTo>
                  <a:pt x="0" y="0"/>
                </a:moveTo>
                <a:lnTo>
                  <a:pt x="849380" y="0"/>
                </a:lnTo>
                <a:lnTo>
                  <a:pt x="849380" y="841658"/>
                </a:lnTo>
                <a:lnTo>
                  <a:pt x="0" y="84165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3022137">
            <a:off x="3089174" y="4867135"/>
            <a:ext cx="732535" cy="552731"/>
          </a:xfrm>
          <a:custGeom>
            <a:avLst/>
            <a:gdLst/>
            <a:ahLst/>
            <a:cxnLst/>
            <a:rect l="l" t="t" r="r" b="b"/>
            <a:pathLst>
              <a:path w="732535" h="552731">
                <a:moveTo>
                  <a:pt x="0" y="0"/>
                </a:moveTo>
                <a:lnTo>
                  <a:pt x="732535" y="0"/>
                </a:lnTo>
                <a:lnTo>
                  <a:pt x="732535" y="552730"/>
                </a:lnTo>
                <a:lnTo>
                  <a:pt x="0" y="5527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6225647">
            <a:off x="14500232" y="5854224"/>
            <a:ext cx="732535" cy="552731"/>
          </a:xfrm>
          <a:custGeom>
            <a:avLst/>
            <a:gdLst/>
            <a:ahLst/>
            <a:cxnLst/>
            <a:rect l="l" t="t" r="r" b="b"/>
            <a:pathLst>
              <a:path w="732535" h="552731">
                <a:moveTo>
                  <a:pt x="0" y="0"/>
                </a:moveTo>
                <a:lnTo>
                  <a:pt x="732535" y="0"/>
                </a:lnTo>
                <a:lnTo>
                  <a:pt x="732535" y="552731"/>
                </a:lnTo>
                <a:lnTo>
                  <a:pt x="0" y="5527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461743">
            <a:off x="5607869" y="3904947"/>
            <a:ext cx="1095630" cy="659370"/>
          </a:xfrm>
          <a:custGeom>
            <a:avLst/>
            <a:gdLst/>
            <a:ahLst/>
            <a:cxnLst/>
            <a:rect l="l" t="t" r="r" b="b"/>
            <a:pathLst>
              <a:path w="1095630" h="659370">
                <a:moveTo>
                  <a:pt x="0" y="0"/>
                </a:moveTo>
                <a:lnTo>
                  <a:pt x="1095630" y="0"/>
                </a:lnTo>
                <a:lnTo>
                  <a:pt x="1095630" y="659370"/>
                </a:lnTo>
                <a:lnTo>
                  <a:pt x="0" y="65937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3901910" y="1125687"/>
            <a:ext cx="366064" cy="879194"/>
          </a:xfrm>
          <a:custGeom>
            <a:avLst/>
            <a:gdLst/>
            <a:ahLst/>
            <a:cxnLst/>
            <a:rect l="l" t="t" r="r" b="b"/>
            <a:pathLst>
              <a:path w="366064" h="879194">
                <a:moveTo>
                  <a:pt x="0" y="0"/>
                </a:moveTo>
                <a:lnTo>
                  <a:pt x="366064" y="0"/>
                </a:lnTo>
                <a:lnTo>
                  <a:pt x="366064" y="879194"/>
                </a:lnTo>
                <a:lnTo>
                  <a:pt x="0" y="87919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264120" y="6719689"/>
            <a:ext cx="744853" cy="694745"/>
          </a:xfrm>
          <a:custGeom>
            <a:avLst/>
            <a:gdLst/>
            <a:ahLst/>
            <a:cxnLst/>
            <a:rect l="l" t="t" r="r" b="b"/>
            <a:pathLst>
              <a:path w="744853" h="694745">
                <a:moveTo>
                  <a:pt x="0" y="0"/>
                </a:moveTo>
                <a:lnTo>
                  <a:pt x="744853" y="0"/>
                </a:lnTo>
                <a:lnTo>
                  <a:pt x="744853" y="694745"/>
                </a:lnTo>
                <a:lnTo>
                  <a:pt x="0" y="69474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475066" y="8105479"/>
            <a:ext cx="680618" cy="831867"/>
          </a:xfrm>
          <a:custGeom>
            <a:avLst/>
            <a:gdLst/>
            <a:ahLst/>
            <a:cxnLst/>
            <a:rect l="l" t="t" r="r" b="b"/>
            <a:pathLst>
              <a:path w="680618" h="831867">
                <a:moveTo>
                  <a:pt x="0" y="0"/>
                </a:moveTo>
                <a:lnTo>
                  <a:pt x="680618" y="0"/>
                </a:lnTo>
                <a:lnTo>
                  <a:pt x="680618" y="831866"/>
                </a:lnTo>
                <a:lnTo>
                  <a:pt x="0" y="83186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1616538">
            <a:off x="1517824" y="8845803"/>
            <a:ext cx="535548" cy="505363"/>
          </a:xfrm>
          <a:custGeom>
            <a:avLst/>
            <a:gdLst/>
            <a:ahLst/>
            <a:cxnLst/>
            <a:rect l="l" t="t" r="r" b="b"/>
            <a:pathLst>
              <a:path w="535548" h="505363">
                <a:moveTo>
                  <a:pt x="0" y="0"/>
                </a:moveTo>
                <a:lnTo>
                  <a:pt x="535548" y="0"/>
                </a:lnTo>
                <a:lnTo>
                  <a:pt x="535548" y="505363"/>
                </a:lnTo>
                <a:lnTo>
                  <a:pt x="0" y="505363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144896" y="8937345"/>
            <a:ext cx="439999" cy="415199"/>
          </a:xfrm>
          <a:custGeom>
            <a:avLst/>
            <a:gdLst/>
            <a:ahLst/>
            <a:cxnLst/>
            <a:rect l="l" t="t" r="r" b="b"/>
            <a:pathLst>
              <a:path w="439999" h="415199">
                <a:moveTo>
                  <a:pt x="0" y="0"/>
                </a:moveTo>
                <a:lnTo>
                  <a:pt x="439998" y="0"/>
                </a:lnTo>
                <a:lnTo>
                  <a:pt x="439998" y="415199"/>
                </a:lnTo>
                <a:lnTo>
                  <a:pt x="0" y="415199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1490229" y="3777534"/>
            <a:ext cx="439999" cy="415199"/>
          </a:xfrm>
          <a:custGeom>
            <a:avLst/>
            <a:gdLst/>
            <a:ahLst/>
            <a:cxnLst/>
            <a:rect l="l" t="t" r="r" b="b"/>
            <a:pathLst>
              <a:path w="439999" h="415199">
                <a:moveTo>
                  <a:pt x="0" y="0"/>
                </a:moveTo>
                <a:lnTo>
                  <a:pt x="439999" y="0"/>
                </a:lnTo>
                <a:lnTo>
                  <a:pt x="439999" y="415199"/>
                </a:lnTo>
                <a:lnTo>
                  <a:pt x="0" y="415199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100623" y="802051"/>
            <a:ext cx="439999" cy="415199"/>
          </a:xfrm>
          <a:custGeom>
            <a:avLst/>
            <a:gdLst/>
            <a:ahLst/>
            <a:cxnLst/>
            <a:rect l="l" t="t" r="r" b="b"/>
            <a:pathLst>
              <a:path w="439999" h="415199">
                <a:moveTo>
                  <a:pt x="0" y="0"/>
                </a:moveTo>
                <a:lnTo>
                  <a:pt x="439999" y="0"/>
                </a:lnTo>
                <a:lnTo>
                  <a:pt x="439999" y="415198"/>
                </a:lnTo>
                <a:lnTo>
                  <a:pt x="0" y="415198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7489148" y="4935901"/>
            <a:ext cx="439999" cy="415199"/>
          </a:xfrm>
          <a:custGeom>
            <a:avLst/>
            <a:gdLst/>
            <a:ahLst/>
            <a:cxnLst/>
            <a:rect l="l" t="t" r="r" b="b"/>
            <a:pathLst>
              <a:path w="439999" h="415199">
                <a:moveTo>
                  <a:pt x="0" y="0"/>
                </a:moveTo>
                <a:lnTo>
                  <a:pt x="439999" y="0"/>
                </a:lnTo>
                <a:lnTo>
                  <a:pt x="439999" y="415198"/>
                </a:lnTo>
                <a:lnTo>
                  <a:pt x="0" y="415198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295664" y="5830824"/>
            <a:ext cx="439999" cy="415199"/>
          </a:xfrm>
          <a:custGeom>
            <a:avLst/>
            <a:gdLst/>
            <a:ahLst/>
            <a:cxnLst/>
            <a:rect l="l" t="t" r="r" b="b"/>
            <a:pathLst>
              <a:path w="439999" h="415199">
                <a:moveTo>
                  <a:pt x="0" y="0"/>
                </a:moveTo>
                <a:lnTo>
                  <a:pt x="439998" y="0"/>
                </a:lnTo>
                <a:lnTo>
                  <a:pt x="439998" y="415198"/>
                </a:lnTo>
                <a:lnTo>
                  <a:pt x="0" y="415198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2256981">
            <a:off x="12317120" y="6731661"/>
            <a:ext cx="535548" cy="505363"/>
          </a:xfrm>
          <a:custGeom>
            <a:avLst/>
            <a:gdLst/>
            <a:ahLst/>
            <a:cxnLst/>
            <a:rect l="l" t="t" r="r" b="b"/>
            <a:pathLst>
              <a:path w="535548" h="505363">
                <a:moveTo>
                  <a:pt x="0" y="0"/>
                </a:moveTo>
                <a:lnTo>
                  <a:pt x="535548" y="0"/>
                </a:lnTo>
                <a:lnTo>
                  <a:pt x="535548" y="505363"/>
                </a:lnTo>
                <a:lnTo>
                  <a:pt x="0" y="505363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1616538">
            <a:off x="16638327" y="320217"/>
            <a:ext cx="535548" cy="505363"/>
          </a:xfrm>
          <a:custGeom>
            <a:avLst/>
            <a:gdLst/>
            <a:ahLst/>
            <a:cxnLst/>
            <a:rect l="l" t="t" r="r" b="b"/>
            <a:pathLst>
              <a:path w="535548" h="505363">
                <a:moveTo>
                  <a:pt x="0" y="0"/>
                </a:moveTo>
                <a:lnTo>
                  <a:pt x="535548" y="0"/>
                </a:lnTo>
                <a:lnTo>
                  <a:pt x="535548" y="505363"/>
                </a:lnTo>
                <a:lnTo>
                  <a:pt x="0" y="505363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5815375" y="2292880"/>
            <a:ext cx="244070" cy="216557"/>
          </a:xfrm>
          <a:custGeom>
            <a:avLst/>
            <a:gdLst/>
            <a:ahLst/>
            <a:cxnLst/>
            <a:rect l="l" t="t" r="r" b="b"/>
            <a:pathLst>
              <a:path w="244070" h="216557">
                <a:moveTo>
                  <a:pt x="0" y="0"/>
                </a:moveTo>
                <a:lnTo>
                  <a:pt x="244070" y="0"/>
                </a:lnTo>
                <a:lnTo>
                  <a:pt x="244070" y="216557"/>
                </a:lnTo>
                <a:lnTo>
                  <a:pt x="0" y="21655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flipH="1">
            <a:off x="3962907" y="8643623"/>
            <a:ext cx="244070" cy="216557"/>
          </a:xfrm>
          <a:custGeom>
            <a:avLst/>
            <a:gdLst/>
            <a:ahLst/>
            <a:cxnLst/>
            <a:rect l="l" t="t" r="r" b="b"/>
            <a:pathLst>
              <a:path w="244070" h="216557">
                <a:moveTo>
                  <a:pt x="244070" y="0"/>
                </a:moveTo>
                <a:lnTo>
                  <a:pt x="0" y="0"/>
                </a:lnTo>
                <a:lnTo>
                  <a:pt x="0" y="216557"/>
                </a:lnTo>
                <a:lnTo>
                  <a:pt x="244070" y="216557"/>
                </a:lnTo>
                <a:lnTo>
                  <a:pt x="24407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flipH="1" flipV="1">
            <a:off x="15145518" y="2655000"/>
            <a:ext cx="244070" cy="216557"/>
          </a:xfrm>
          <a:custGeom>
            <a:avLst/>
            <a:gdLst/>
            <a:ahLst/>
            <a:cxnLst/>
            <a:rect l="l" t="t" r="r" b="b"/>
            <a:pathLst>
              <a:path w="244070" h="216557">
                <a:moveTo>
                  <a:pt x="244070" y="216557"/>
                </a:moveTo>
                <a:lnTo>
                  <a:pt x="0" y="216557"/>
                </a:lnTo>
                <a:lnTo>
                  <a:pt x="0" y="0"/>
                </a:lnTo>
                <a:lnTo>
                  <a:pt x="244070" y="0"/>
                </a:lnTo>
                <a:lnTo>
                  <a:pt x="244070" y="216557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623"/>
            <a:ext cx="10304424" cy="10304424"/>
          </a:xfrm>
          <a:custGeom>
            <a:avLst/>
            <a:gdLst/>
            <a:ahLst/>
            <a:cxnLst/>
            <a:rect l="l" t="t" r="r" b="b"/>
            <a:pathLst>
              <a:path w="10304424" h="10304424">
                <a:moveTo>
                  <a:pt x="0" y="0"/>
                </a:moveTo>
                <a:lnTo>
                  <a:pt x="10304424" y="0"/>
                </a:lnTo>
                <a:lnTo>
                  <a:pt x="10304424" y="10304424"/>
                </a:lnTo>
                <a:lnTo>
                  <a:pt x="0" y="1030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8238734" cy="8229600"/>
          </a:xfrm>
          <a:custGeom>
            <a:avLst/>
            <a:gdLst/>
            <a:ahLst/>
            <a:cxnLst/>
            <a:rect l="l" t="t" r="r" b="b"/>
            <a:pathLst>
              <a:path w="8238734" h="8229600">
                <a:moveTo>
                  <a:pt x="0" y="0"/>
                </a:moveTo>
                <a:lnTo>
                  <a:pt x="8238734" y="0"/>
                </a:lnTo>
                <a:lnTo>
                  <a:pt x="82387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04424" y="0"/>
            <a:ext cx="10304424" cy="10304424"/>
          </a:xfrm>
          <a:custGeom>
            <a:avLst/>
            <a:gdLst/>
            <a:ahLst/>
            <a:cxnLst/>
            <a:rect l="l" t="t" r="r" b="b"/>
            <a:pathLst>
              <a:path w="10304424" h="10304424">
                <a:moveTo>
                  <a:pt x="0" y="0"/>
                </a:moveTo>
                <a:lnTo>
                  <a:pt x="10304424" y="0"/>
                </a:lnTo>
                <a:lnTo>
                  <a:pt x="10304424" y="10304424"/>
                </a:lnTo>
                <a:lnTo>
                  <a:pt x="0" y="1030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020566" y="990600"/>
            <a:ext cx="8238734" cy="8229600"/>
          </a:xfrm>
          <a:custGeom>
            <a:avLst/>
            <a:gdLst/>
            <a:ahLst/>
            <a:cxnLst/>
            <a:rect l="l" t="t" r="r" b="b"/>
            <a:pathLst>
              <a:path w="8238734" h="8229600">
                <a:moveTo>
                  <a:pt x="0" y="0"/>
                </a:moveTo>
                <a:lnTo>
                  <a:pt x="8238734" y="0"/>
                </a:lnTo>
                <a:lnTo>
                  <a:pt x="82387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512503" y="2875709"/>
            <a:ext cx="7509861" cy="841419"/>
            <a:chOff x="0" y="0"/>
            <a:chExt cx="1694730" cy="1898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94730" cy="189881"/>
            </a:xfrm>
            <a:custGeom>
              <a:avLst/>
              <a:gdLst/>
              <a:ahLst/>
              <a:cxnLst/>
              <a:rect l="l" t="t" r="r" b="b"/>
              <a:pathLst>
                <a:path w="1694730" h="189881">
                  <a:moveTo>
                    <a:pt x="0" y="0"/>
                  </a:moveTo>
                  <a:lnTo>
                    <a:pt x="1694730" y="0"/>
                  </a:lnTo>
                  <a:lnTo>
                    <a:pt x="1694730" y="189881"/>
                  </a:lnTo>
                  <a:lnTo>
                    <a:pt x="0" y="189881"/>
                  </a:lnTo>
                  <a:close/>
                </a:path>
              </a:pathLst>
            </a:custGeom>
            <a:solidFill>
              <a:srgbClr val="D3D1E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694730" cy="275606"/>
            </a:xfrm>
            <a:prstGeom prst="rect">
              <a:avLst/>
            </a:prstGeom>
          </p:spPr>
          <p:txBody>
            <a:bodyPr lIns="59288" tIns="59288" rIns="59288" bIns="5928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4358171">
            <a:off x="4627795" y="2580502"/>
            <a:ext cx="732535" cy="552731"/>
          </a:xfrm>
          <a:custGeom>
            <a:avLst/>
            <a:gdLst/>
            <a:ahLst/>
            <a:cxnLst/>
            <a:rect l="l" t="t" r="r" b="b"/>
            <a:pathLst>
              <a:path w="732535" h="552731">
                <a:moveTo>
                  <a:pt x="0" y="0"/>
                </a:moveTo>
                <a:lnTo>
                  <a:pt x="732535" y="0"/>
                </a:lnTo>
                <a:lnTo>
                  <a:pt x="732535" y="552731"/>
                </a:lnTo>
                <a:lnTo>
                  <a:pt x="0" y="552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894957">
            <a:off x="13169088" y="3518314"/>
            <a:ext cx="732535" cy="552731"/>
          </a:xfrm>
          <a:custGeom>
            <a:avLst/>
            <a:gdLst/>
            <a:ahLst/>
            <a:cxnLst/>
            <a:rect l="l" t="t" r="r" b="b"/>
            <a:pathLst>
              <a:path w="732535" h="552731">
                <a:moveTo>
                  <a:pt x="0" y="0"/>
                </a:moveTo>
                <a:lnTo>
                  <a:pt x="732535" y="0"/>
                </a:lnTo>
                <a:lnTo>
                  <a:pt x="732535" y="552731"/>
                </a:lnTo>
                <a:lnTo>
                  <a:pt x="0" y="552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75661" y="7887785"/>
            <a:ext cx="1632974" cy="976815"/>
          </a:xfrm>
          <a:custGeom>
            <a:avLst/>
            <a:gdLst/>
            <a:ahLst/>
            <a:cxnLst/>
            <a:rect l="l" t="t" r="r" b="b"/>
            <a:pathLst>
              <a:path w="1632974" h="976815">
                <a:moveTo>
                  <a:pt x="0" y="0"/>
                </a:moveTo>
                <a:lnTo>
                  <a:pt x="1632974" y="0"/>
                </a:lnTo>
                <a:lnTo>
                  <a:pt x="1632974" y="976815"/>
                </a:lnTo>
                <a:lnTo>
                  <a:pt x="0" y="9768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36627" y="4436560"/>
            <a:ext cx="13014746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BM Plex Sans 1"/>
              </a:rPr>
              <a:t>Lös några av fallkorten från Koll på lagens brädspel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IBM Plex Sans 1"/>
            </a:endParaRP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BM Plex Sans 2"/>
              </a:rPr>
              <a:t>Läs fallet och försök lista ut vilket brott/vilken lag det handlar om utifrån de tre exemplen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BM Plex Sans 2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8042" y="2813073"/>
            <a:ext cx="7384322" cy="83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35"/>
              </a:lnSpc>
            </a:pPr>
            <a:r>
              <a:rPr lang="en-US" sz="4668">
                <a:solidFill>
                  <a:srgbClr val="000000"/>
                </a:solidFill>
                <a:latin typeface="Austral Sans"/>
              </a:rPr>
              <a:t>Testa vad du kan om lagen!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547345"/>
            <a:ext cx="4998602" cy="5440322"/>
          </a:xfrm>
          <a:custGeom>
            <a:avLst/>
            <a:gdLst/>
            <a:ahLst/>
            <a:cxnLst/>
            <a:rect l="l" t="t" r="r" b="b"/>
            <a:pathLst>
              <a:path w="4998602" h="5440322">
                <a:moveTo>
                  <a:pt x="0" y="0"/>
                </a:moveTo>
                <a:lnTo>
                  <a:pt x="4998602" y="0"/>
                </a:lnTo>
                <a:lnTo>
                  <a:pt x="4998602" y="5440322"/>
                </a:lnTo>
                <a:lnTo>
                  <a:pt x="0" y="5440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147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74952" y="2040859"/>
            <a:ext cx="3481167" cy="4919390"/>
          </a:xfrm>
          <a:custGeom>
            <a:avLst/>
            <a:gdLst/>
            <a:ahLst/>
            <a:cxnLst/>
            <a:rect l="l" t="t" r="r" b="b"/>
            <a:pathLst>
              <a:path w="3481167" h="4919390">
                <a:moveTo>
                  <a:pt x="0" y="0"/>
                </a:moveTo>
                <a:lnTo>
                  <a:pt x="3481166" y="0"/>
                </a:lnTo>
                <a:lnTo>
                  <a:pt x="3481166" y="4919390"/>
                </a:lnTo>
                <a:lnTo>
                  <a:pt x="0" y="491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3" t="-103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46859" y="2013441"/>
            <a:ext cx="3512441" cy="4974226"/>
          </a:xfrm>
          <a:custGeom>
            <a:avLst/>
            <a:gdLst/>
            <a:ahLst/>
            <a:cxnLst/>
            <a:rect l="l" t="t" r="r" b="b"/>
            <a:pathLst>
              <a:path w="3512441" h="4974226">
                <a:moveTo>
                  <a:pt x="0" y="0"/>
                </a:moveTo>
                <a:lnTo>
                  <a:pt x="3512441" y="0"/>
                </a:lnTo>
                <a:lnTo>
                  <a:pt x="3512441" y="4974226"/>
                </a:lnTo>
                <a:lnTo>
                  <a:pt x="0" y="497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03768" y="2031179"/>
            <a:ext cx="3497803" cy="4938750"/>
          </a:xfrm>
          <a:custGeom>
            <a:avLst/>
            <a:gdLst/>
            <a:ahLst/>
            <a:cxnLst/>
            <a:rect l="l" t="t" r="r" b="b"/>
            <a:pathLst>
              <a:path w="3497803" h="4938750">
                <a:moveTo>
                  <a:pt x="0" y="0"/>
                </a:moveTo>
                <a:lnTo>
                  <a:pt x="3497803" y="0"/>
                </a:lnTo>
                <a:lnTo>
                  <a:pt x="3497803" y="4938750"/>
                </a:lnTo>
                <a:lnTo>
                  <a:pt x="0" y="49387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18" r="-92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503080" y="7498101"/>
            <a:ext cx="2289150" cy="2289150"/>
            <a:chOff x="0" y="0"/>
            <a:chExt cx="3052200" cy="3052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2200" cy="3052200"/>
            </a:xfrm>
            <a:custGeom>
              <a:avLst/>
              <a:gdLst/>
              <a:ahLst/>
              <a:cxnLst/>
              <a:rect l="l" t="t" r="r" b="b"/>
              <a:pathLst>
                <a:path w="3052200" h="3052200">
                  <a:moveTo>
                    <a:pt x="0" y="0"/>
                  </a:moveTo>
                  <a:lnTo>
                    <a:pt x="3052200" y="0"/>
                  </a:lnTo>
                  <a:lnTo>
                    <a:pt x="3052200" y="3052200"/>
                  </a:lnTo>
                  <a:lnTo>
                    <a:pt x="0" y="3052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822166" y="1037068"/>
              <a:ext cx="1407868" cy="1224544"/>
            </a:xfrm>
            <a:custGeom>
              <a:avLst/>
              <a:gdLst/>
              <a:ahLst/>
              <a:cxnLst/>
              <a:rect l="l" t="t" r="r" b="b"/>
              <a:pathLst>
                <a:path w="1407868" h="1224544">
                  <a:moveTo>
                    <a:pt x="0" y="0"/>
                  </a:moveTo>
                  <a:lnTo>
                    <a:pt x="1407868" y="0"/>
                  </a:lnTo>
                  <a:lnTo>
                    <a:pt x="1407868" y="1224545"/>
                  </a:lnTo>
                  <a:lnTo>
                    <a:pt x="0" y="1224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542911"/>
            <a:ext cx="4998602" cy="7696477"/>
          </a:xfrm>
          <a:custGeom>
            <a:avLst/>
            <a:gdLst/>
            <a:ahLst/>
            <a:cxnLst/>
            <a:rect l="l" t="t" r="r" b="b"/>
            <a:pathLst>
              <a:path w="4998602" h="7696477">
                <a:moveTo>
                  <a:pt x="0" y="0"/>
                </a:moveTo>
                <a:lnTo>
                  <a:pt x="4998602" y="0"/>
                </a:lnTo>
                <a:lnTo>
                  <a:pt x="4998602" y="7696478"/>
                </a:lnTo>
                <a:lnTo>
                  <a:pt x="0" y="76964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74952" y="2040859"/>
            <a:ext cx="3481167" cy="4919390"/>
          </a:xfrm>
          <a:custGeom>
            <a:avLst/>
            <a:gdLst/>
            <a:ahLst/>
            <a:cxnLst/>
            <a:rect l="l" t="t" r="r" b="b"/>
            <a:pathLst>
              <a:path w="3481167" h="4919390">
                <a:moveTo>
                  <a:pt x="0" y="0"/>
                </a:moveTo>
                <a:lnTo>
                  <a:pt x="3481166" y="0"/>
                </a:lnTo>
                <a:lnTo>
                  <a:pt x="3481166" y="4919390"/>
                </a:lnTo>
                <a:lnTo>
                  <a:pt x="0" y="491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3" t="-103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03768" y="2031179"/>
            <a:ext cx="3497803" cy="4938750"/>
          </a:xfrm>
          <a:custGeom>
            <a:avLst/>
            <a:gdLst/>
            <a:ahLst/>
            <a:cxnLst/>
            <a:rect l="l" t="t" r="r" b="b"/>
            <a:pathLst>
              <a:path w="3497803" h="4938750">
                <a:moveTo>
                  <a:pt x="0" y="0"/>
                </a:moveTo>
                <a:lnTo>
                  <a:pt x="3497803" y="0"/>
                </a:lnTo>
                <a:lnTo>
                  <a:pt x="3497803" y="4938750"/>
                </a:lnTo>
                <a:lnTo>
                  <a:pt x="0" y="49387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18" r="-92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49221" y="2013441"/>
            <a:ext cx="3479301" cy="4946808"/>
          </a:xfrm>
          <a:custGeom>
            <a:avLst/>
            <a:gdLst/>
            <a:ahLst/>
            <a:cxnLst/>
            <a:rect l="l" t="t" r="r" b="b"/>
            <a:pathLst>
              <a:path w="3479301" h="4946808">
                <a:moveTo>
                  <a:pt x="0" y="0"/>
                </a:moveTo>
                <a:lnTo>
                  <a:pt x="3479301" y="0"/>
                </a:lnTo>
                <a:lnTo>
                  <a:pt x="3479301" y="4946808"/>
                </a:lnTo>
                <a:lnTo>
                  <a:pt x="0" y="49468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74952" y="2040859"/>
            <a:ext cx="3483002" cy="4929070"/>
          </a:xfrm>
          <a:custGeom>
            <a:avLst/>
            <a:gdLst/>
            <a:ahLst/>
            <a:cxnLst/>
            <a:rect l="l" t="t" r="r" b="b"/>
            <a:pathLst>
              <a:path w="3483002" h="4929070">
                <a:moveTo>
                  <a:pt x="0" y="0"/>
                </a:moveTo>
                <a:lnTo>
                  <a:pt x="3483002" y="0"/>
                </a:lnTo>
                <a:lnTo>
                  <a:pt x="3483002" y="4929070"/>
                </a:lnTo>
                <a:lnTo>
                  <a:pt x="0" y="4929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03768" y="2013441"/>
            <a:ext cx="3499156" cy="4956488"/>
          </a:xfrm>
          <a:custGeom>
            <a:avLst/>
            <a:gdLst/>
            <a:ahLst/>
            <a:cxnLst/>
            <a:rect l="l" t="t" r="r" b="b"/>
            <a:pathLst>
              <a:path w="3499156" h="4956488">
                <a:moveTo>
                  <a:pt x="0" y="0"/>
                </a:moveTo>
                <a:lnTo>
                  <a:pt x="3499156" y="0"/>
                </a:lnTo>
                <a:lnTo>
                  <a:pt x="3499156" y="4956488"/>
                </a:lnTo>
                <a:lnTo>
                  <a:pt x="0" y="4956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50574" y="2013441"/>
            <a:ext cx="3485881" cy="4956488"/>
          </a:xfrm>
          <a:custGeom>
            <a:avLst/>
            <a:gdLst/>
            <a:ahLst/>
            <a:cxnLst/>
            <a:rect l="l" t="t" r="r" b="b"/>
            <a:pathLst>
              <a:path w="3485881" h="4956488">
                <a:moveTo>
                  <a:pt x="0" y="0"/>
                </a:moveTo>
                <a:lnTo>
                  <a:pt x="3485881" y="0"/>
                </a:lnTo>
                <a:lnTo>
                  <a:pt x="3485881" y="4956488"/>
                </a:lnTo>
                <a:lnTo>
                  <a:pt x="0" y="4956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80448" y="1533232"/>
            <a:ext cx="5046853" cy="5436697"/>
          </a:xfrm>
          <a:custGeom>
            <a:avLst/>
            <a:gdLst/>
            <a:ahLst/>
            <a:cxnLst/>
            <a:rect l="l" t="t" r="r" b="b"/>
            <a:pathLst>
              <a:path w="5046853" h="5436697">
                <a:moveTo>
                  <a:pt x="0" y="0"/>
                </a:moveTo>
                <a:lnTo>
                  <a:pt x="5046854" y="0"/>
                </a:lnTo>
                <a:lnTo>
                  <a:pt x="5046854" y="5436697"/>
                </a:lnTo>
                <a:lnTo>
                  <a:pt x="0" y="54366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137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493514" y="7445184"/>
            <a:ext cx="2349789" cy="2349789"/>
            <a:chOff x="0" y="0"/>
            <a:chExt cx="3133052" cy="31330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3052" cy="3133052"/>
            </a:xfrm>
            <a:custGeom>
              <a:avLst/>
              <a:gdLst/>
              <a:ahLst/>
              <a:cxnLst/>
              <a:rect l="l" t="t" r="r" b="b"/>
              <a:pathLst>
                <a:path w="3133052" h="3133052">
                  <a:moveTo>
                    <a:pt x="0" y="0"/>
                  </a:moveTo>
                  <a:lnTo>
                    <a:pt x="3133052" y="0"/>
                  </a:lnTo>
                  <a:lnTo>
                    <a:pt x="3133052" y="3133052"/>
                  </a:lnTo>
                  <a:lnTo>
                    <a:pt x="0" y="3133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21721" y="785163"/>
              <a:ext cx="1689611" cy="1527934"/>
            </a:xfrm>
            <a:custGeom>
              <a:avLst/>
              <a:gdLst/>
              <a:ahLst/>
              <a:cxnLst/>
              <a:rect l="l" t="t" r="r" b="b"/>
              <a:pathLst>
                <a:path w="1689611" h="1527934">
                  <a:moveTo>
                    <a:pt x="0" y="0"/>
                  </a:moveTo>
                  <a:lnTo>
                    <a:pt x="1689610" y="0"/>
                  </a:lnTo>
                  <a:lnTo>
                    <a:pt x="1689610" y="1527934"/>
                  </a:lnTo>
                  <a:lnTo>
                    <a:pt x="0" y="1527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0448" y="1533232"/>
            <a:ext cx="5046853" cy="7686300"/>
          </a:xfrm>
          <a:custGeom>
            <a:avLst/>
            <a:gdLst/>
            <a:ahLst/>
            <a:cxnLst/>
            <a:rect l="l" t="t" r="r" b="b"/>
            <a:pathLst>
              <a:path w="5046853" h="7686300">
                <a:moveTo>
                  <a:pt x="0" y="0"/>
                </a:moveTo>
                <a:lnTo>
                  <a:pt x="5046854" y="0"/>
                </a:lnTo>
                <a:lnTo>
                  <a:pt x="5046854" y="7686299"/>
                </a:lnTo>
                <a:lnTo>
                  <a:pt x="0" y="76862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74952" y="2040859"/>
            <a:ext cx="3483002" cy="4929070"/>
          </a:xfrm>
          <a:custGeom>
            <a:avLst/>
            <a:gdLst/>
            <a:ahLst/>
            <a:cxnLst/>
            <a:rect l="l" t="t" r="r" b="b"/>
            <a:pathLst>
              <a:path w="3483002" h="4929070">
                <a:moveTo>
                  <a:pt x="0" y="0"/>
                </a:moveTo>
                <a:lnTo>
                  <a:pt x="3483002" y="0"/>
                </a:lnTo>
                <a:lnTo>
                  <a:pt x="3483002" y="4929070"/>
                </a:lnTo>
                <a:lnTo>
                  <a:pt x="0" y="4929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05604" y="2040859"/>
            <a:ext cx="3495968" cy="5012196"/>
          </a:xfrm>
          <a:custGeom>
            <a:avLst/>
            <a:gdLst/>
            <a:ahLst/>
            <a:cxnLst/>
            <a:rect l="l" t="t" r="r" b="b"/>
            <a:pathLst>
              <a:path w="3495968" h="5012196">
                <a:moveTo>
                  <a:pt x="0" y="0"/>
                </a:moveTo>
                <a:lnTo>
                  <a:pt x="3495967" y="0"/>
                </a:lnTo>
                <a:lnTo>
                  <a:pt x="3495967" y="5012197"/>
                </a:lnTo>
                <a:lnTo>
                  <a:pt x="0" y="5012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50574" y="2013441"/>
            <a:ext cx="3485881" cy="4956488"/>
          </a:xfrm>
          <a:custGeom>
            <a:avLst/>
            <a:gdLst/>
            <a:ahLst/>
            <a:cxnLst/>
            <a:rect l="l" t="t" r="r" b="b"/>
            <a:pathLst>
              <a:path w="3485881" h="4956488">
                <a:moveTo>
                  <a:pt x="0" y="0"/>
                </a:moveTo>
                <a:lnTo>
                  <a:pt x="3485881" y="0"/>
                </a:lnTo>
                <a:lnTo>
                  <a:pt x="3485881" y="4956488"/>
                </a:lnTo>
                <a:lnTo>
                  <a:pt x="0" y="49564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9629" y="1831863"/>
            <a:ext cx="5077673" cy="5170497"/>
          </a:xfrm>
          <a:custGeom>
            <a:avLst/>
            <a:gdLst/>
            <a:ahLst/>
            <a:cxnLst/>
            <a:rect l="l" t="t" r="r" b="b"/>
            <a:pathLst>
              <a:path w="5077673" h="5170497">
                <a:moveTo>
                  <a:pt x="0" y="0"/>
                </a:moveTo>
                <a:lnTo>
                  <a:pt x="5077673" y="0"/>
                </a:lnTo>
                <a:lnTo>
                  <a:pt x="5077673" y="5170497"/>
                </a:lnTo>
                <a:lnTo>
                  <a:pt x="0" y="5170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85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74952" y="2040859"/>
            <a:ext cx="3483002" cy="4961501"/>
          </a:xfrm>
          <a:custGeom>
            <a:avLst/>
            <a:gdLst/>
            <a:ahLst/>
            <a:cxnLst/>
            <a:rect l="l" t="t" r="r" b="b"/>
            <a:pathLst>
              <a:path w="3483002" h="4961501">
                <a:moveTo>
                  <a:pt x="0" y="0"/>
                </a:moveTo>
                <a:lnTo>
                  <a:pt x="3483002" y="0"/>
                </a:lnTo>
                <a:lnTo>
                  <a:pt x="3483002" y="4961501"/>
                </a:lnTo>
                <a:lnTo>
                  <a:pt x="0" y="49615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05604" y="2040859"/>
            <a:ext cx="3527898" cy="5012196"/>
          </a:xfrm>
          <a:custGeom>
            <a:avLst/>
            <a:gdLst/>
            <a:ahLst/>
            <a:cxnLst/>
            <a:rect l="l" t="t" r="r" b="b"/>
            <a:pathLst>
              <a:path w="3527898" h="5012196">
                <a:moveTo>
                  <a:pt x="0" y="0"/>
                </a:moveTo>
                <a:lnTo>
                  <a:pt x="3527897" y="0"/>
                </a:lnTo>
                <a:lnTo>
                  <a:pt x="3527897" y="5012197"/>
                </a:lnTo>
                <a:lnTo>
                  <a:pt x="0" y="5012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81151" y="2013441"/>
            <a:ext cx="3560361" cy="5039614"/>
          </a:xfrm>
          <a:custGeom>
            <a:avLst/>
            <a:gdLst/>
            <a:ahLst/>
            <a:cxnLst/>
            <a:rect l="l" t="t" r="r" b="b"/>
            <a:pathLst>
              <a:path w="3560361" h="5039614">
                <a:moveTo>
                  <a:pt x="0" y="0"/>
                </a:moveTo>
                <a:lnTo>
                  <a:pt x="3560361" y="0"/>
                </a:lnTo>
                <a:lnTo>
                  <a:pt x="3560361" y="5039615"/>
                </a:lnTo>
                <a:lnTo>
                  <a:pt x="0" y="5039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561332" y="7560720"/>
            <a:ext cx="2289150" cy="2289150"/>
            <a:chOff x="0" y="0"/>
            <a:chExt cx="3052200" cy="3052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2200" cy="3052200"/>
            </a:xfrm>
            <a:custGeom>
              <a:avLst/>
              <a:gdLst/>
              <a:ahLst/>
              <a:cxnLst/>
              <a:rect l="l" t="t" r="r" b="b"/>
              <a:pathLst>
                <a:path w="3052200" h="3052200">
                  <a:moveTo>
                    <a:pt x="0" y="0"/>
                  </a:moveTo>
                  <a:lnTo>
                    <a:pt x="3052200" y="0"/>
                  </a:lnTo>
                  <a:lnTo>
                    <a:pt x="3052200" y="3052200"/>
                  </a:lnTo>
                  <a:lnTo>
                    <a:pt x="0" y="3052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822166" y="1037068"/>
              <a:ext cx="1407868" cy="1224544"/>
            </a:xfrm>
            <a:custGeom>
              <a:avLst/>
              <a:gdLst/>
              <a:ahLst/>
              <a:cxnLst/>
              <a:rect l="l" t="t" r="r" b="b"/>
              <a:pathLst>
                <a:path w="1407868" h="1224544">
                  <a:moveTo>
                    <a:pt x="0" y="0"/>
                  </a:moveTo>
                  <a:lnTo>
                    <a:pt x="1407868" y="0"/>
                  </a:lnTo>
                  <a:lnTo>
                    <a:pt x="1407868" y="1224545"/>
                  </a:lnTo>
                  <a:lnTo>
                    <a:pt x="0" y="1224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9629" y="1831863"/>
            <a:ext cx="5077673" cy="7681608"/>
          </a:xfrm>
          <a:custGeom>
            <a:avLst/>
            <a:gdLst/>
            <a:ahLst/>
            <a:cxnLst/>
            <a:rect l="l" t="t" r="r" b="b"/>
            <a:pathLst>
              <a:path w="5077673" h="7681608">
                <a:moveTo>
                  <a:pt x="0" y="0"/>
                </a:moveTo>
                <a:lnTo>
                  <a:pt x="5077673" y="0"/>
                </a:lnTo>
                <a:lnTo>
                  <a:pt x="5077673" y="7681608"/>
                </a:lnTo>
                <a:lnTo>
                  <a:pt x="0" y="7681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74952" y="2040859"/>
            <a:ext cx="3483002" cy="4961501"/>
          </a:xfrm>
          <a:custGeom>
            <a:avLst/>
            <a:gdLst/>
            <a:ahLst/>
            <a:cxnLst/>
            <a:rect l="l" t="t" r="r" b="b"/>
            <a:pathLst>
              <a:path w="3483002" h="4961501">
                <a:moveTo>
                  <a:pt x="0" y="0"/>
                </a:moveTo>
                <a:lnTo>
                  <a:pt x="3483002" y="0"/>
                </a:lnTo>
                <a:lnTo>
                  <a:pt x="3483002" y="4961501"/>
                </a:lnTo>
                <a:lnTo>
                  <a:pt x="0" y="49615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05604" y="2040859"/>
            <a:ext cx="3527898" cy="5012196"/>
          </a:xfrm>
          <a:custGeom>
            <a:avLst/>
            <a:gdLst/>
            <a:ahLst/>
            <a:cxnLst/>
            <a:rect l="l" t="t" r="r" b="b"/>
            <a:pathLst>
              <a:path w="3527898" h="5012196">
                <a:moveTo>
                  <a:pt x="0" y="0"/>
                </a:moveTo>
                <a:lnTo>
                  <a:pt x="3527897" y="0"/>
                </a:lnTo>
                <a:lnTo>
                  <a:pt x="3527897" y="5012197"/>
                </a:lnTo>
                <a:lnTo>
                  <a:pt x="0" y="5012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81151" y="2040859"/>
            <a:ext cx="3543104" cy="5012196"/>
          </a:xfrm>
          <a:custGeom>
            <a:avLst/>
            <a:gdLst/>
            <a:ahLst/>
            <a:cxnLst/>
            <a:rect l="l" t="t" r="r" b="b"/>
            <a:pathLst>
              <a:path w="3543104" h="5012196">
                <a:moveTo>
                  <a:pt x="0" y="0"/>
                </a:moveTo>
                <a:lnTo>
                  <a:pt x="3543105" y="0"/>
                </a:lnTo>
                <a:lnTo>
                  <a:pt x="3543105" y="5012197"/>
                </a:lnTo>
                <a:lnTo>
                  <a:pt x="0" y="50121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29570" y="2040859"/>
            <a:ext cx="3562626" cy="5012196"/>
          </a:xfrm>
          <a:custGeom>
            <a:avLst/>
            <a:gdLst/>
            <a:ahLst/>
            <a:cxnLst/>
            <a:rect l="l" t="t" r="r" b="b"/>
            <a:pathLst>
              <a:path w="3562626" h="5012196">
                <a:moveTo>
                  <a:pt x="0" y="0"/>
                </a:moveTo>
                <a:lnTo>
                  <a:pt x="3562625" y="0"/>
                </a:lnTo>
                <a:lnTo>
                  <a:pt x="3562625" y="5012197"/>
                </a:lnTo>
                <a:lnTo>
                  <a:pt x="0" y="5012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05604" y="2062233"/>
            <a:ext cx="3542337" cy="4990823"/>
          </a:xfrm>
          <a:custGeom>
            <a:avLst/>
            <a:gdLst/>
            <a:ahLst/>
            <a:cxnLst/>
            <a:rect l="l" t="t" r="r" b="b"/>
            <a:pathLst>
              <a:path w="3542337" h="4990823">
                <a:moveTo>
                  <a:pt x="0" y="0"/>
                </a:moveTo>
                <a:lnTo>
                  <a:pt x="3542337" y="0"/>
                </a:lnTo>
                <a:lnTo>
                  <a:pt x="3542337" y="4990823"/>
                </a:lnTo>
                <a:lnTo>
                  <a:pt x="0" y="4990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95591" y="2040859"/>
            <a:ext cx="3550306" cy="5012196"/>
          </a:xfrm>
          <a:custGeom>
            <a:avLst/>
            <a:gdLst/>
            <a:ahLst/>
            <a:cxnLst/>
            <a:rect l="l" t="t" r="r" b="b"/>
            <a:pathLst>
              <a:path w="3550306" h="5012196">
                <a:moveTo>
                  <a:pt x="0" y="0"/>
                </a:moveTo>
                <a:lnTo>
                  <a:pt x="3550306" y="0"/>
                </a:lnTo>
                <a:lnTo>
                  <a:pt x="3550306" y="5012197"/>
                </a:lnTo>
                <a:lnTo>
                  <a:pt x="0" y="5012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9629" y="2035663"/>
            <a:ext cx="5044208" cy="5017393"/>
          </a:xfrm>
          <a:custGeom>
            <a:avLst/>
            <a:gdLst/>
            <a:ahLst/>
            <a:cxnLst/>
            <a:rect l="l" t="t" r="r" b="b"/>
            <a:pathLst>
              <a:path w="5044208" h="5017393">
                <a:moveTo>
                  <a:pt x="0" y="0"/>
                </a:moveTo>
                <a:lnTo>
                  <a:pt x="5044207" y="0"/>
                </a:lnTo>
                <a:lnTo>
                  <a:pt x="5044207" y="5017393"/>
                </a:lnTo>
                <a:lnTo>
                  <a:pt x="0" y="50173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5309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552704" y="7466791"/>
            <a:ext cx="2377034" cy="2377034"/>
            <a:chOff x="0" y="0"/>
            <a:chExt cx="3169378" cy="31693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69378" cy="3169378"/>
            </a:xfrm>
            <a:custGeom>
              <a:avLst/>
              <a:gdLst/>
              <a:ahLst/>
              <a:cxnLst/>
              <a:rect l="l" t="t" r="r" b="b"/>
              <a:pathLst>
                <a:path w="3169378" h="3169378">
                  <a:moveTo>
                    <a:pt x="0" y="0"/>
                  </a:moveTo>
                  <a:lnTo>
                    <a:pt x="3169378" y="0"/>
                  </a:lnTo>
                  <a:lnTo>
                    <a:pt x="3169378" y="3169378"/>
                  </a:lnTo>
                  <a:lnTo>
                    <a:pt x="0" y="3169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11897" y="1019347"/>
              <a:ext cx="1345584" cy="1130684"/>
            </a:xfrm>
            <a:custGeom>
              <a:avLst/>
              <a:gdLst/>
              <a:ahLst/>
              <a:cxnLst/>
              <a:rect l="l" t="t" r="r" b="b"/>
              <a:pathLst>
                <a:path w="1345584" h="1130684">
                  <a:moveTo>
                    <a:pt x="0" y="0"/>
                  </a:moveTo>
                  <a:lnTo>
                    <a:pt x="1345584" y="0"/>
                  </a:lnTo>
                  <a:lnTo>
                    <a:pt x="1345584" y="1130684"/>
                  </a:lnTo>
                  <a:lnTo>
                    <a:pt x="0" y="1130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140A937F81F4682A52F6FF948797C" ma:contentTypeVersion="15" ma:contentTypeDescription="Create a new document." ma:contentTypeScope="" ma:versionID="d9b213ed4d779fd78e3d946f1888a6cc">
  <xsd:schema xmlns:xsd="http://www.w3.org/2001/XMLSchema" xmlns:xs="http://www.w3.org/2001/XMLSchema" xmlns:p="http://schemas.microsoft.com/office/2006/metadata/properties" xmlns:ns2="c4b9b6a1-80f4-46d3-a86e-541266a6a08f" xmlns:ns3="cea40569-970f-4706-88cf-a5f3d0f3c615" targetNamespace="http://schemas.microsoft.com/office/2006/metadata/properties" ma:root="true" ma:fieldsID="feb425dacaf8eb794b4d66fed81e5036" ns2:_="" ns3:_="">
    <xsd:import namespace="c4b9b6a1-80f4-46d3-a86e-541266a6a08f"/>
    <xsd:import namespace="cea40569-970f-4706-88cf-a5f3d0f3c6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9b6a1-80f4-46d3-a86e-541266a6a0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0148828-c03b-4264-9a37-7e61b50dbd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40569-970f-4706-88cf-a5f3d0f3c61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b417fc9-5990-4d88-85dc-54de674a82b5}" ma:internalName="TaxCatchAll" ma:showField="CatchAllData" ma:web="cea40569-970f-4706-88cf-a5f3d0f3c6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b9b6a1-80f4-46d3-a86e-541266a6a08f">
      <Terms xmlns="http://schemas.microsoft.com/office/infopath/2007/PartnerControls"/>
    </lcf76f155ced4ddcb4097134ff3c332f>
    <TaxCatchAll xmlns="cea40569-970f-4706-88cf-a5f3d0f3c615" xsi:nil="true"/>
  </documentManagement>
</p:properties>
</file>

<file path=customXml/itemProps1.xml><?xml version="1.0" encoding="utf-8"?>
<ds:datastoreItem xmlns:ds="http://schemas.openxmlformats.org/officeDocument/2006/customXml" ds:itemID="{0CA7A37F-08A3-4A71-8C86-4A4260697F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14B4EF-933E-4646-B57A-FCC29501701E}"/>
</file>

<file path=customXml/itemProps3.xml><?xml version="1.0" encoding="utf-8"?>
<ds:datastoreItem xmlns:ds="http://schemas.openxmlformats.org/officeDocument/2006/customXml" ds:itemID="{164D9DF8-0FCE-4429-B51E-852A2FC909B4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56</Words>
  <Application>Microsoft Office PowerPoint</Application>
  <PresentationFormat>Anpassad</PresentationFormat>
  <Paragraphs>8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Austral Sans</vt:lpstr>
      <vt:lpstr>Calibri</vt:lpstr>
      <vt:lpstr>Arial</vt:lpstr>
      <vt:lpstr>IBM Plex Sans 2</vt:lpstr>
      <vt:lpstr>IBM Plex Sans 1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KPL-spelkort</dc:title>
  <cp:lastModifiedBy>Anna Gunnarsson</cp:lastModifiedBy>
  <cp:revision>1</cp:revision>
  <dcterms:created xsi:type="dcterms:W3CDTF">2006-08-16T00:00:00Z</dcterms:created>
  <dcterms:modified xsi:type="dcterms:W3CDTF">2024-04-04T13:47:55Z</dcterms:modified>
  <dc:identifier>DAGBcAdkCnQ</dc:identifier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0x01010093C140A937F81F4682A52F6FF948797C</vt:lpwstr>
  </property>
</Properties>
</file>